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32918400" cy="438912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444" autoAdjust="0"/>
  </p:normalViewPr>
  <p:slideViewPr>
    <p:cSldViewPr snapToGrid="0">
      <p:cViewPr>
        <p:scale>
          <a:sx n="40" d="100"/>
          <a:sy n="40" d="100"/>
        </p:scale>
        <p:origin x="690" y="-34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Clr>
                <a:srgbClr val="000000"/>
              </a:buClr>
              <a:buFont typeface="Arial"/>
              <a:buNone/>
              <a:defRPr sz="12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2143125" y="685800"/>
            <a:ext cx="2571749"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Font typeface="Arial"/>
              <a:buNone/>
              <a:defRPr sz="1800" b="0" i="0" u="none" strike="noStrike" cap="none"/>
            </a:lvl1pPr>
            <a:lvl2pPr marL="457200" marR="0" lvl="1" indent="0" algn="l" rtl="0">
              <a:spcBef>
                <a:spcPts val="0"/>
              </a:spcBef>
              <a:buFont typeface="Arial"/>
              <a:buNone/>
              <a:defRPr sz="1800" b="0" i="0" u="none" strike="noStrike" cap="none"/>
            </a:lvl2pPr>
            <a:lvl3pPr marL="914400" marR="0" lvl="2" indent="0" algn="l" rtl="0">
              <a:spcBef>
                <a:spcPts val="0"/>
              </a:spcBef>
              <a:buFont typeface="Arial"/>
              <a:buNone/>
              <a:defRPr sz="1800" b="0" i="0" u="none" strike="noStrike" cap="none"/>
            </a:lvl3pPr>
            <a:lvl4pPr marL="1371600" marR="0" lvl="3" indent="0" algn="l" rtl="0">
              <a:spcBef>
                <a:spcPts val="0"/>
              </a:spcBef>
              <a:buFont typeface="Arial"/>
              <a:buNone/>
              <a:defRPr sz="1800" b="0" i="0" u="none" strike="noStrike" cap="none"/>
            </a:lvl4pPr>
            <a:lvl5pPr marL="1828800" marR="0" lvl="4" indent="0" algn="l" rtl="0">
              <a:spcBef>
                <a:spcPts val="0"/>
              </a:spcBef>
              <a:buFont typeface="Arial"/>
              <a:buNone/>
              <a:defRPr sz="1800" b="0" i="0" u="none" strike="noStrike" cap="none"/>
            </a:lvl5pPr>
            <a:lvl6pPr marL="2286000" marR="0" lvl="5" indent="0" algn="l" rtl="0">
              <a:spcBef>
                <a:spcPts val="0"/>
              </a:spcBef>
              <a:buFont typeface="Arial"/>
              <a:buNone/>
              <a:defRPr sz="1800" b="0" i="0" u="none" strike="noStrike" cap="none"/>
            </a:lvl6pPr>
            <a:lvl7pPr marL="2743200" marR="0" lvl="6" indent="0" algn="l" rtl="0">
              <a:spcBef>
                <a:spcPts val="0"/>
              </a:spcBef>
              <a:buFont typeface="Arial"/>
              <a:buNone/>
              <a:defRPr sz="1800" b="0" i="0" u="none" strike="noStrike" cap="none"/>
            </a:lvl7pPr>
            <a:lvl8pPr marL="3200400" marR="0" lvl="7" indent="0" algn="l" rtl="0">
              <a:spcBef>
                <a:spcPts val="0"/>
              </a:spcBef>
              <a:buFont typeface="Arial"/>
              <a:buNone/>
              <a:defRPr sz="1800" b="0" i="0" u="none" strike="noStrike" cap="none"/>
            </a:lvl8pPr>
            <a:lvl9pPr marL="3657600" marR="0" lvl="8" indent="0" algn="l" rtl="0">
              <a:spcBef>
                <a:spcPts val="0"/>
              </a:spcBef>
              <a:buFont typeface="Arial"/>
              <a:buNone/>
              <a:defRPr sz="1800" b="0" i="0" u="none" strike="noStrike" cap="none"/>
            </a:lvl9pPr>
          </a:lstStyle>
          <a:p>
            <a:endParaRPr/>
          </a:p>
        </p:txBody>
      </p:sp>
      <p:sp>
        <p:nvSpPr>
          <p:cNvPr id="7" name="Shape 7"/>
          <p:cNvSpPr txBox="1">
            <a:spLocks noGrp="1"/>
          </p:cNvSpPr>
          <p:nvPr>
            <p:ph type="ftr" idx="11"/>
          </p:nvPr>
        </p:nvSpPr>
        <p:spPr>
          <a:xfrm>
            <a:off x="0" y="8685210"/>
            <a:ext cx="2971799" cy="4572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Clr>
                <a:srgbClr val="000000"/>
              </a:buClr>
              <a:buFont typeface="Arial"/>
              <a:buNone/>
              <a:defRPr sz="8400" b="0" i="0" u="none" strike="noStrike" cap="none">
                <a:solidFill>
                  <a:srgbClr val="000000"/>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0"/>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lang="en-US" sz="12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2143125" y="685800"/>
            <a:ext cx="257175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a:headEnd type="none" w="med" len="med"/>
            <a:tailEnd type="none" w="med" len="med"/>
          </a:ln>
        </p:spPr>
      </p:sp>
      <p:sp>
        <p:nvSpPr>
          <p:cNvPr id="86" name="Shape 8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Font typeface="Arial"/>
              <a:buNone/>
            </a:pPr>
            <a:endParaRPr sz="1800" b="0" i="0" u="none" strike="noStrike" cap="none"/>
          </a:p>
        </p:txBody>
      </p:sp>
      <p:sp>
        <p:nvSpPr>
          <p:cNvPr id="87" name="Shape 87"/>
          <p:cNvSpPr txBox="1"/>
          <p:nvPr/>
        </p:nvSpPr>
        <p:spPr>
          <a:xfrm>
            <a:off x="3884612" y="8685210"/>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Arial"/>
              <a:buNone/>
            </a:pPr>
            <a:fld id="{00000000-1234-1234-1234-123412341234}" type="slidenum">
              <a:rPr lang="en-US" sz="1200" b="0" i="0" u="none" strike="noStrike" cap="none">
                <a:solidFill>
                  <a:srgbClr val="000000"/>
                </a:solidFill>
                <a:latin typeface="Arial"/>
                <a:ea typeface="Arial"/>
                <a:cs typeface="Arial"/>
                <a:sym typeface="Arial"/>
              </a:rPr>
              <a:t>1</a:t>
            </a:fld>
            <a:endParaRPr lang="en-US" sz="1200" b="0" i="0" u="none" strike="noStrike" cap="non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5"/>
        <p:cNvGrpSpPr/>
        <p:nvPr/>
      </p:nvGrpSpPr>
      <p:grpSpPr>
        <a:xfrm>
          <a:off x="0" y="0"/>
          <a:ext cx="0" cy="0"/>
          <a:chOff x="0" y="0"/>
          <a:chExt cx="0" cy="0"/>
        </a:xfrm>
      </p:grpSpPr>
      <p:sp>
        <p:nvSpPr>
          <p:cNvPr id="16" name="Shape 16"/>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17" name="Shape 17"/>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18" name="Shape 18"/>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74" name="Shape 74"/>
          <p:cNvSpPr txBox="1">
            <a:spLocks noGrp="1"/>
          </p:cNvSpPr>
          <p:nvPr>
            <p:ph type="body" idx="1"/>
          </p:nvPr>
        </p:nvSpPr>
        <p:spPr>
          <a:xfrm>
            <a:off x="1646235" y="10242550"/>
            <a:ext cx="29627511" cy="28963937"/>
          </a:xfrm>
          <a:prstGeom prst="rect">
            <a:avLst/>
          </a:prstGeom>
          <a:noFill/>
          <a:ln>
            <a:noFill/>
          </a:ln>
        </p:spPr>
        <p:txBody>
          <a:bodyPr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75" name="Shape 75"/>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8"/>
        <p:cNvGrpSpPr/>
        <p:nvPr/>
      </p:nvGrpSpPr>
      <p:grpSpPr>
        <a:xfrm>
          <a:off x="0" y="0"/>
          <a:ext cx="0" cy="0"/>
          <a:chOff x="0" y="0"/>
          <a:chExt cx="0" cy="0"/>
        </a:xfrm>
      </p:grpSpPr>
      <p:sp>
        <p:nvSpPr>
          <p:cNvPr id="79" name="Shape 79"/>
          <p:cNvSpPr txBox="1">
            <a:spLocks noGrp="1"/>
          </p:cNvSpPr>
          <p:nvPr>
            <p:ph type="ctrTitle"/>
          </p:nvPr>
        </p:nvSpPr>
        <p:spPr>
          <a:xfrm>
            <a:off x="2469358" y="13635320"/>
            <a:ext cx="27979685" cy="9408458"/>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80" name="Shape 80"/>
          <p:cNvSpPr txBox="1">
            <a:spLocks noGrp="1"/>
          </p:cNvSpPr>
          <p:nvPr>
            <p:ph type="subTitle" idx="1"/>
          </p:nvPr>
        </p:nvSpPr>
        <p:spPr>
          <a:xfrm>
            <a:off x="4937523" y="24872579"/>
            <a:ext cx="23043355" cy="11214847"/>
          </a:xfrm>
          <a:prstGeom prst="rect">
            <a:avLst/>
          </a:prstGeom>
          <a:noFill/>
          <a:ln>
            <a:noFill/>
          </a:ln>
        </p:spPr>
        <p:txBody>
          <a:bodyPr lIns="91425" tIns="91425" rIns="91425" bIns="91425" anchor="t" anchorCtr="0"/>
          <a:lstStyle>
            <a:lvl1pPr marL="0" marR="0" lvl="0" indent="0" algn="ctr" rtl="0">
              <a:lnSpc>
                <a:spcPct val="100000"/>
              </a:lnSpc>
              <a:spcBef>
                <a:spcPts val="3000"/>
              </a:spcBef>
              <a:spcAft>
                <a:spcPts val="0"/>
              </a:spcAft>
              <a:buClr>
                <a:schemeClr val="dk1"/>
              </a:buClr>
              <a:buFont typeface="Arial"/>
              <a:buNone/>
              <a:defRPr sz="15000" b="0" i="0" u="none" strike="noStrike" cap="none">
                <a:solidFill>
                  <a:schemeClr val="dk1"/>
                </a:solidFill>
                <a:latin typeface="Arial"/>
                <a:ea typeface="Arial"/>
                <a:cs typeface="Arial"/>
                <a:sym typeface="Arial"/>
              </a:defRPr>
            </a:lvl1pPr>
            <a:lvl2pPr marL="457200" marR="0" lvl="1" indent="0" algn="ctr" rtl="0">
              <a:lnSpc>
                <a:spcPct val="100000"/>
              </a:lnSpc>
              <a:spcBef>
                <a:spcPts val="2620"/>
              </a:spcBef>
              <a:spcAft>
                <a:spcPts val="0"/>
              </a:spcAft>
              <a:buClr>
                <a:schemeClr val="dk1"/>
              </a:buClr>
              <a:buFont typeface="Arial"/>
              <a:buNone/>
              <a:defRPr sz="13100" b="0" i="0" u="none" strike="noStrike" cap="none">
                <a:solidFill>
                  <a:schemeClr val="dk1"/>
                </a:solidFill>
                <a:latin typeface="Arial"/>
                <a:ea typeface="Arial"/>
                <a:cs typeface="Arial"/>
                <a:sym typeface="Arial"/>
              </a:defRPr>
            </a:lvl2pPr>
            <a:lvl3pPr marL="914400" marR="0" lvl="2" indent="0" algn="ctr" rtl="0">
              <a:lnSpc>
                <a:spcPct val="100000"/>
              </a:lnSpc>
              <a:spcBef>
                <a:spcPts val="2240"/>
              </a:spcBef>
              <a:spcAft>
                <a:spcPts val="0"/>
              </a:spcAft>
              <a:buClr>
                <a:schemeClr val="dk1"/>
              </a:buClr>
              <a:buFont typeface="Arial"/>
              <a:buNone/>
              <a:defRPr sz="11200" b="0" i="0" u="none" strike="noStrike" cap="none">
                <a:solidFill>
                  <a:schemeClr val="dk1"/>
                </a:solidFill>
                <a:latin typeface="Arial"/>
                <a:ea typeface="Arial"/>
                <a:cs typeface="Arial"/>
                <a:sym typeface="Arial"/>
              </a:defRPr>
            </a:lvl3pPr>
            <a:lvl4pPr marL="1371600" marR="0" lvl="3"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4pPr>
            <a:lvl5pPr marL="1828800" marR="0" lvl="4"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5pPr>
            <a:lvl6pPr marL="2286000" marR="0" lvl="5"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6pPr>
            <a:lvl7pPr marL="2743200" marR="0" lvl="6"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7pPr>
            <a:lvl8pPr marL="3200400" marR="0" lvl="7"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8pPr>
            <a:lvl9pPr marL="3657600" marR="0" lvl="8" indent="0" algn="ctr" rtl="0">
              <a:lnSpc>
                <a:spcPct val="100000"/>
              </a:lnSpc>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83" name="Shape 83"/>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9"/>
        <p:cNvGrpSpPr/>
        <p:nvPr/>
      </p:nvGrpSpPr>
      <p:grpSpPr>
        <a:xfrm>
          <a:off x="0" y="0"/>
          <a:ext cx="0" cy="0"/>
          <a:chOff x="0" y="0"/>
          <a:chExt cx="0" cy="0"/>
        </a:xfrm>
      </p:grpSpPr>
      <p:sp>
        <p:nvSpPr>
          <p:cNvPr id="20" name="Shape 20"/>
          <p:cNvSpPr txBox="1">
            <a:spLocks noGrp="1"/>
          </p:cNvSpPr>
          <p:nvPr>
            <p:ph type="title"/>
          </p:nvPr>
        </p:nvSpPr>
        <p:spPr>
          <a:xfrm rot="5400000">
            <a:off x="8844488" y="16778673"/>
            <a:ext cx="37450057" cy="7406877"/>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21" name="Shape 21"/>
          <p:cNvSpPr txBox="1">
            <a:spLocks noGrp="1"/>
          </p:cNvSpPr>
          <p:nvPr>
            <p:ph type="body" idx="1"/>
          </p:nvPr>
        </p:nvSpPr>
        <p:spPr>
          <a:xfrm rot="5400000">
            <a:off x="-6026415" y="9428945"/>
            <a:ext cx="37450057" cy="22106334"/>
          </a:xfrm>
          <a:prstGeom prst="rect">
            <a:avLst/>
          </a:prstGeom>
          <a:noFill/>
          <a:ln>
            <a:noFill/>
          </a:ln>
        </p:spPr>
        <p:txBody>
          <a:bodyPr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24" name="Shape 24"/>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27" name="Shape 27"/>
          <p:cNvSpPr txBox="1">
            <a:spLocks noGrp="1"/>
          </p:cNvSpPr>
          <p:nvPr>
            <p:ph type="body" idx="1"/>
          </p:nvPr>
        </p:nvSpPr>
        <p:spPr>
          <a:xfrm rot="5400000">
            <a:off x="1978025" y="9910762"/>
            <a:ext cx="28963937" cy="29627511"/>
          </a:xfrm>
          <a:prstGeom prst="rect">
            <a:avLst/>
          </a:prstGeom>
          <a:noFill/>
          <a:ln>
            <a:noFill/>
          </a:ln>
        </p:spPr>
        <p:txBody>
          <a:bodyPr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28" name="Shape 28"/>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6451998" y="30724287"/>
            <a:ext cx="19751276" cy="3626222"/>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2"/>
              </a:buClr>
              <a:buFont typeface="Arial"/>
              <a:buNone/>
              <a:defRPr sz="2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33" name="Shape 33"/>
          <p:cNvSpPr>
            <a:spLocks noGrp="1"/>
          </p:cNvSpPr>
          <p:nvPr>
            <p:ph type="pic" idx="2"/>
          </p:nvPr>
        </p:nvSpPr>
        <p:spPr>
          <a:xfrm>
            <a:off x="6451998" y="3922057"/>
            <a:ext cx="19751276" cy="26333825"/>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32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2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body" idx="1"/>
          </p:nvPr>
        </p:nvSpPr>
        <p:spPr>
          <a:xfrm>
            <a:off x="6451998" y="34350512"/>
            <a:ext cx="19751276" cy="5152464"/>
          </a:xfrm>
          <a:prstGeom prst="rect">
            <a:avLst/>
          </a:prstGeom>
          <a:noFill/>
          <a:ln>
            <a:noFill/>
          </a:ln>
        </p:spPr>
        <p:txBody>
          <a:bodyPr lIns="91425" tIns="91425" rIns="91425" bIns="91425" anchor="t" anchorCtr="0"/>
          <a:lstStyle>
            <a:lvl1pPr marL="0" marR="0" lvl="0"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1pPr>
            <a:lvl2pPr marL="457200" marR="0" lvl="1" indent="0" algn="l" rtl="0">
              <a:lnSpc>
                <a:spcPct val="100000"/>
              </a:lnSpc>
              <a:spcBef>
                <a:spcPts val="240"/>
              </a:spcBef>
              <a:spcAft>
                <a:spcPts val="0"/>
              </a:spcAft>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lnSpc>
                <a:spcPct val="100000"/>
              </a:lnSpc>
              <a:spcBef>
                <a:spcPts val="200"/>
              </a:spcBef>
              <a:spcAft>
                <a:spcPts val="0"/>
              </a:spcAft>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1645443" y="1748116"/>
            <a:ext cx="10829926" cy="7436224"/>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2"/>
              </a:buClr>
              <a:buFont typeface="Arial"/>
              <a:buNone/>
              <a:defRPr sz="2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40" name="Shape 40"/>
          <p:cNvSpPr txBox="1">
            <a:spLocks noGrp="1"/>
          </p:cNvSpPr>
          <p:nvPr>
            <p:ph type="body" idx="1"/>
          </p:nvPr>
        </p:nvSpPr>
        <p:spPr>
          <a:xfrm>
            <a:off x="12870656" y="1748116"/>
            <a:ext cx="18402298" cy="37459024"/>
          </a:xfrm>
          <a:prstGeom prst="rect">
            <a:avLst/>
          </a:prstGeom>
          <a:noFill/>
          <a:ln>
            <a:noFill/>
          </a:ln>
        </p:spPr>
        <p:txBody>
          <a:bodyPr lIns="91425" tIns="91425" rIns="91425" bIns="91425" anchor="t" anchorCtr="0"/>
          <a:lstStyle>
            <a:lvl1pPr marL="1606550" marR="0" lvl="0" indent="-1200150" algn="l" rtl="0">
              <a:lnSpc>
                <a:spcPct val="100000"/>
              </a:lnSpc>
              <a:spcBef>
                <a:spcPts val="640"/>
              </a:spcBef>
              <a:spcAft>
                <a:spcPts val="0"/>
              </a:spcAft>
              <a:buClr>
                <a:schemeClr val="dk1"/>
              </a:buClr>
              <a:buSzPct val="100000"/>
              <a:buFont typeface="Arial"/>
              <a:buChar char="•"/>
              <a:defRPr sz="3200" b="0" i="0" u="none" strike="noStrike" cap="none">
                <a:solidFill>
                  <a:schemeClr val="dk1"/>
                </a:solidFill>
                <a:latin typeface="Arial"/>
                <a:ea typeface="Arial"/>
                <a:cs typeface="Arial"/>
                <a:sym typeface="Arial"/>
              </a:defRPr>
            </a:lvl1pPr>
            <a:lvl2pPr marL="3481388" marR="0" lvl="1" indent="-992187" algn="l" rtl="0">
              <a:lnSpc>
                <a:spcPct val="100000"/>
              </a:lnSpc>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2pPr>
            <a:lvl3pPr marL="5356225" marR="0" lvl="2" indent="-771525"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3pPr>
            <a:lvl4pPr marL="7497763" marR="0" lvl="3" indent="-817563"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9640888" marR="0" lvl="4"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10098088" marR="0" lvl="5"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6pPr>
            <a:lvl7pPr marL="10555288" marR="0" lvl="6"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7pPr>
            <a:lvl8pPr marL="11012488" marR="0" lvl="7"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8pPr>
            <a:lvl9pPr marL="11469688" marR="0" lvl="8" indent="-827088"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2"/>
          </p:nvPr>
        </p:nvSpPr>
        <p:spPr>
          <a:xfrm>
            <a:off x="1645443" y="9184339"/>
            <a:ext cx="10829926" cy="30022799"/>
          </a:xfrm>
          <a:prstGeom prst="rect">
            <a:avLst/>
          </a:prstGeom>
          <a:noFill/>
          <a:ln>
            <a:noFill/>
          </a:ln>
        </p:spPr>
        <p:txBody>
          <a:bodyPr lIns="91425" tIns="91425" rIns="91425" bIns="91425" anchor="t" anchorCtr="0"/>
          <a:lstStyle>
            <a:lvl1pPr marL="0" marR="0" lvl="0"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1pPr>
            <a:lvl2pPr marL="457200" marR="0" lvl="1" indent="0" algn="l" rtl="0">
              <a:lnSpc>
                <a:spcPct val="100000"/>
              </a:lnSpc>
              <a:spcBef>
                <a:spcPts val="240"/>
              </a:spcBef>
              <a:spcAft>
                <a:spcPts val="0"/>
              </a:spcAft>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lnSpc>
                <a:spcPct val="100000"/>
              </a:lnSpc>
              <a:spcBef>
                <a:spcPts val="200"/>
              </a:spcBef>
              <a:spcAft>
                <a:spcPts val="0"/>
              </a:spcAft>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47" name="Shape 47"/>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52" name="Shape 52"/>
          <p:cNvSpPr txBox="1">
            <a:spLocks noGrp="1"/>
          </p:cNvSpPr>
          <p:nvPr>
            <p:ph type="body" idx="1"/>
          </p:nvPr>
        </p:nvSpPr>
        <p:spPr>
          <a:xfrm>
            <a:off x="1645442" y="9825317"/>
            <a:ext cx="14544675" cy="4094629"/>
          </a:xfrm>
          <a:prstGeom prst="rect">
            <a:avLst/>
          </a:prstGeom>
          <a:noFill/>
          <a:ln>
            <a:noFill/>
          </a:ln>
        </p:spPr>
        <p:txBody>
          <a:bodyPr lIns="91425" tIns="91425" rIns="91425" bIns="91425" anchor="b" anchorCtr="0"/>
          <a:lstStyle>
            <a:lvl1pPr marL="0" marR="0" lvl="0" indent="0" algn="l" rtl="0">
              <a:lnSpc>
                <a:spcPct val="100000"/>
              </a:lnSpc>
              <a:spcBef>
                <a:spcPts val="480"/>
              </a:spcBef>
              <a:spcAft>
                <a:spcPts val="0"/>
              </a:spcAft>
              <a:buClr>
                <a:schemeClr val="dk1"/>
              </a:buClr>
              <a:buFont typeface="Arial"/>
              <a:buNone/>
              <a:defRPr sz="2400" b="1" i="0" u="none" strike="noStrike" cap="none">
                <a:solidFill>
                  <a:schemeClr val="dk1"/>
                </a:solidFill>
                <a:latin typeface="Arial"/>
                <a:ea typeface="Arial"/>
                <a:cs typeface="Arial"/>
                <a:sym typeface="Arial"/>
              </a:defRPr>
            </a:lvl1pPr>
            <a:lvl2pPr marL="457200" marR="0" lvl="1" indent="0" algn="l" rtl="0">
              <a:lnSpc>
                <a:spcPct val="100000"/>
              </a:lnSpc>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lnSpc>
                <a:spcPct val="100000"/>
              </a:lnSpc>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9pPr>
          </a:lstStyle>
          <a:p>
            <a:endParaRPr/>
          </a:p>
        </p:txBody>
      </p:sp>
      <p:sp>
        <p:nvSpPr>
          <p:cNvPr id="53" name="Shape 53"/>
          <p:cNvSpPr txBox="1">
            <a:spLocks noGrp="1"/>
          </p:cNvSpPr>
          <p:nvPr>
            <p:ph type="body" idx="2"/>
          </p:nvPr>
        </p:nvSpPr>
        <p:spPr>
          <a:xfrm>
            <a:off x="1645442" y="13919948"/>
            <a:ext cx="14544675" cy="25287194"/>
          </a:xfrm>
          <a:prstGeom prst="rect">
            <a:avLst/>
          </a:prstGeom>
          <a:noFill/>
          <a:ln>
            <a:noFill/>
          </a:ln>
        </p:spPr>
        <p:txBody>
          <a:bodyPr lIns="91425" tIns="91425" rIns="91425" bIns="91425" anchor="t" anchorCtr="0"/>
          <a:lstStyle>
            <a:lvl1pPr marL="1606550" marR="0" lvl="0" indent="-1301750"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1pPr>
            <a:lvl2pPr marL="3481388" marR="0" lvl="1" indent="-1093787"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2pPr>
            <a:lvl3pPr marL="5356225" marR="0" lvl="2" indent="-847725"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3pPr>
            <a:lvl4pPr marL="7497763" marR="0" lvl="3" indent="-868363"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4pPr>
            <a:lvl5pPr marL="9640888" marR="0" lvl="4"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5pPr>
            <a:lvl6pPr marL="10098088" marR="0" lvl="5"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6pPr>
            <a:lvl7pPr marL="10555288" marR="0" lvl="6"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7pPr>
            <a:lvl8pPr marL="11012488" marR="0" lvl="7"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8pPr>
            <a:lvl9pPr marL="11469688" marR="0" lvl="8"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body" idx="3"/>
          </p:nvPr>
        </p:nvSpPr>
        <p:spPr>
          <a:xfrm>
            <a:off x="16722328" y="9825317"/>
            <a:ext cx="14550627" cy="4094629"/>
          </a:xfrm>
          <a:prstGeom prst="rect">
            <a:avLst/>
          </a:prstGeom>
          <a:noFill/>
          <a:ln>
            <a:noFill/>
          </a:ln>
        </p:spPr>
        <p:txBody>
          <a:bodyPr lIns="91425" tIns="91425" rIns="91425" bIns="91425" anchor="b" anchorCtr="0"/>
          <a:lstStyle>
            <a:lvl1pPr marL="0" marR="0" lvl="0" indent="0" algn="l" rtl="0">
              <a:lnSpc>
                <a:spcPct val="100000"/>
              </a:lnSpc>
              <a:spcBef>
                <a:spcPts val="480"/>
              </a:spcBef>
              <a:spcAft>
                <a:spcPts val="0"/>
              </a:spcAft>
              <a:buClr>
                <a:schemeClr val="dk1"/>
              </a:buClr>
              <a:buFont typeface="Arial"/>
              <a:buNone/>
              <a:defRPr sz="2400" b="1" i="0" u="none" strike="noStrike" cap="none">
                <a:solidFill>
                  <a:schemeClr val="dk1"/>
                </a:solidFill>
                <a:latin typeface="Arial"/>
                <a:ea typeface="Arial"/>
                <a:cs typeface="Arial"/>
                <a:sym typeface="Arial"/>
              </a:defRPr>
            </a:lvl1pPr>
            <a:lvl2pPr marL="457200" marR="0" lvl="1" indent="0" algn="l" rtl="0">
              <a:lnSpc>
                <a:spcPct val="100000"/>
              </a:lnSpc>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lnSpc>
                <a:spcPct val="100000"/>
              </a:lnSpc>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body" idx="4"/>
          </p:nvPr>
        </p:nvSpPr>
        <p:spPr>
          <a:xfrm>
            <a:off x="16722328" y="13919948"/>
            <a:ext cx="14550627" cy="25287194"/>
          </a:xfrm>
          <a:prstGeom prst="rect">
            <a:avLst/>
          </a:prstGeom>
          <a:noFill/>
          <a:ln>
            <a:noFill/>
          </a:ln>
        </p:spPr>
        <p:txBody>
          <a:bodyPr lIns="91425" tIns="91425" rIns="91425" bIns="91425" anchor="t" anchorCtr="0"/>
          <a:lstStyle>
            <a:lvl1pPr marL="1606550" marR="0" lvl="0" indent="-1301750"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1pPr>
            <a:lvl2pPr marL="3481388" marR="0" lvl="1" indent="-1093787"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2pPr>
            <a:lvl3pPr marL="5356225" marR="0" lvl="2" indent="-847725"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3pPr>
            <a:lvl4pPr marL="7497763" marR="0" lvl="3" indent="-868363"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4pPr>
            <a:lvl5pPr marL="9640888" marR="0" lvl="4"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5pPr>
            <a:lvl6pPr marL="10098088" marR="0" lvl="5"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6pPr>
            <a:lvl7pPr marL="10555288" marR="0" lvl="6"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7pPr>
            <a:lvl8pPr marL="11012488" marR="0" lvl="7"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8pPr>
            <a:lvl9pPr marL="11469688" marR="0" lvl="8" indent="-877888"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61" name="Shape 61"/>
          <p:cNvSpPr txBox="1">
            <a:spLocks noGrp="1"/>
          </p:cNvSpPr>
          <p:nvPr>
            <p:ph type="body" idx="1"/>
          </p:nvPr>
        </p:nvSpPr>
        <p:spPr>
          <a:xfrm>
            <a:off x="1645443" y="10242177"/>
            <a:ext cx="14756605" cy="28964964"/>
          </a:xfrm>
          <a:prstGeom prst="rect">
            <a:avLst/>
          </a:prstGeom>
          <a:noFill/>
          <a:ln>
            <a:noFill/>
          </a:ln>
        </p:spPr>
        <p:txBody>
          <a:bodyPr lIns="91425" tIns="91425" rIns="91425" bIns="91425" anchor="t" anchorCtr="0"/>
          <a:lstStyle>
            <a:lvl1pPr marL="1606550" marR="0" lvl="0" indent="-1250950" algn="l" rtl="0">
              <a:lnSpc>
                <a:spcPct val="100000"/>
              </a:lnSpc>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1pPr>
            <a:lvl2pPr marL="3481388" marR="0" lvl="1" indent="-1042987"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5356225" marR="0" lvl="2" indent="-822325"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7497763" marR="0" lvl="3" indent="-842963"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9640888" marR="0" lvl="4"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10098088" marR="0" lvl="5"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10555288" marR="0" lvl="6"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11012488" marR="0" lvl="7"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11469688" marR="0" lvl="8"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 name="Shape 62"/>
          <p:cNvSpPr txBox="1">
            <a:spLocks noGrp="1"/>
          </p:cNvSpPr>
          <p:nvPr>
            <p:ph type="body" idx="2"/>
          </p:nvPr>
        </p:nvSpPr>
        <p:spPr>
          <a:xfrm>
            <a:off x="16516351" y="10242177"/>
            <a:ext cx="14756605" cy="28964964"/>
          </a:xfrm>
          <a:prstGeom prst="rect">
            <a:avLst/>
          </a:prstGeom>
          <a:noFill/>
          <a:ln>
            <a:noFill/>
          </a:ln>
        </p:spPr>
        <p:txBody>
          <a:bodyPr lIns="91425" tIns="91425" rIns="91425" bIns="91425" anchor="t" anchorCtr="0"/>
          <a:lstStyle>
            <a:lvl1pPr marL="1606550" marR="0" lvl="0" indent="-1250950" algn="l" rtl="0">
              <a:lnSpc>
                <a:spcPct val="100000"/>
              </a:lnSpc>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1pPr>
            <a:lvl2pPr marL="3481388" marR="0" lvl="1" indent="-1042987"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5356225" marR="0" lvl="2" indent="-822325"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7497763" marR="0" lvl="3" indent="-842963"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9640888" marR="0" lvl="4"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10098088" marR="0" lvl="5"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10555288" marR="0" lvl="6"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11012488" marR="0" lvl="7"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11469688" marR="0" lvl="8" indent="-852488"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2600325" y="28205209"/>
            <a:ext cx="27980878" cy="8715934"/>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2"/>
              </a:buClr>
              <a:buFont typeface="Arial"/>
              <a:buNone/>
              <a:defRPr sz="4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68" name="Shape 68"/>
          <p:cNvSpPr txBox="1">
            <a:spLocks noGrp="1"/>
          </p:cNvSpPr>
          <p:nvPr>
            <p:ph type="body" idx="1"/>
          </p:nvPr>
        </p:nvSpPr>
        <p:spPr>
          <a:xfrm>
            <a:off x="2600325" y="18604006"/>
            <a:ext cx="27980878" cy="9601200"/>
          </a:xfrm>
          <a:prstGeom prst="rect">
            <a:avLst/>
          </a:prstGeom>
          <a:noFill/>
          <a:ln>
            <a:noFill/>
          </a:ln>
        </p:spPr>
        <p:txBody>
          <a:bodyPr lIns="91425" tIns="91425" rIns="91425" bIns="91425" anchor="b" anchorCtr="0"/>
          <a:lstStyle>
            <a:lvl1pPr marL="0" marR="0" lvl="0" indent="0" algn="l" rtl="0">
              <a:lnSpc>
                <a:spcPct val="100000"/>
              </a:lnSpc>
              <a:spcBef>
                <a:spcPts val="400"/>
              </a:spcBef>
              <a:spcAft>
                <a:spcPts val="0"/>
              </a:spcAft>
              <a:buClr>
                <a:schemeClr val="dk1"/>
              </a:buClr>
              <a:buFont typeface="Arial"/>
              <a:buNone/>
              <a:defRPr sz="2000" b="0" i="0" u="none" strike="noStrike" cap="none">
                <a:solidFill>
                  <a:schemeClr val="dk1"/>
                </a:solidFill>
                <a:latin typeface="Arial"/>
                <a:ea typeface="Arial"/>
                <a:cs typeface="Arial"/>
                <a:sym typeface="Arial"/>
              </a:defRPr>
            </a:lvl1pPr>
            <a:lvl2pPr marL="457200" marR="0" lvl="1" indent="0" algn="l" rtl="0">
              <a:lnSpc>
                <a:spcPct val="100000"/>
              </a:lnSpc>
              <a:spcBef>
                <a:spcPts val="36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320"/>
              </a:spcBef>
              <a:spcAft>
                <a:spcPts val="0"/>
              </a:spcAft>
              <a:buClr>
                <a:schemeClr val="dk1"/>
              </a:buClr>
              <a:buFont typeface="Arial"/>
              <a:buNone/>
              <a:defRPr sz="1600" b="0" i="0" u="none" strike="noStrike" cap="none">
                <a:solidFill>
                  <a:schemeClr val="dk1"/>
                </a:solidFill>
                <a:latin typeface="Arial"/>
                <a:ea typeface="Arial"/>
                <a:cs typeface="Arial"/>
                <a:sym typeface="Arial"/>
              </a:defRPr>
            </a:lvl3pPr>
            <a:lvl4pPr marL="1371600" marR="0" lvl="3"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4pPr>
            <a:lvl5pPr marL="1828800" marR="0" lvl="4"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5pPr>
            <a:lvl6pPr marL="2286000" marR="0" lvl="5"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6pPr>
            <a:lvl7pPr marL="2743200" marR="0" lvl="6"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7pPr>
            <a:lvl8pPr marL="3200400" marR="0" lvl="7"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8pPr>
            <a:lvl9pPr marL="3657600" marR="0" lvl="8" indent="0" algn="l" rtl="0">
              <a:lnSpc>
                <a:spcPct val="100000"/>
              </a:lnSpc>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9pPr>
          </a:lstStyle>
          <a:p>
            <a:endParaRPr/>
          </a:p>
        </p:txBody>
      </p:sp>
      <p:sp>
        <p:nvSpPr>
          <p:cNvPr id="69" name="Shape 69"/>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646235" y="1757360"/>
            <a:ext cx="29627511" cy="731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Clr>
                <a:schemeClr val="dk2"/>
              </a:buClr>
              <a:buFont typeface="Arial"/>
              <a:buNone/>
              <a:defRPr sz="20600" b="0" i="0" u="none" strike="noStrike" cap="none">
                <a:solidFill>
                  <a:schemeClr val="dk2"/>
                </a:solidFill>
                <a:latin typeface="Arial"/>
                <a:ea typeface="Arial"/>
                <a:cs typeface="Arial"/>
                <a:sym typeface="Arial"/>
              </a:defRPr>
            </a:lvl9pPr>
          </a:lstStyle>
          <a:p>
            <a:endParaRPr/>
          </a:p>
        </p:txBody>
      </p:sp>
      <p:sp>
        <p:nvSpPr>
          <p:cNvPr id="11" name="Shape 11"/>
          <p:cNvSpPr txBox="1">
            <a:spLocks noGrp="1"/>
          </p:cNvSpPr>
          <p:nvPr>
            <p:ph type="body" idx="1"/>
          </p:nvPr>
        </p:nvSpPr>
        <p:spPr>
          <a:xfrm>
            <a:off x="1646235" y="10242550"/>
            <a:ext cx="29627511" cy="28963937"/>
          </a:xfrm>
          <a:prstGeom prst="rect">
            <a:avLst/>
          </a:prstGeom>
          <a:noFill/>
          <a:ln>
            <a:noFill/>
          </a:ln>
        </p:spPr>
        <p:txBody>
          <a:bodyPr lIns="91425" tIns="91425" rIns="91425" bIns="91425" anchor="t" anchorCtr="0"/>
          <a:lstStyle>
            <a:lvl1pPr marL="1606550" marR="0" lvl="0" indent="298450" algn="l" rtl="0">
              <a:lnSpc>
                <a:spcPct val="100000"/>
              </a:lnSpc>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309562" algn="l" rtl="0">
              <a:lnSpc>
                <a:spcPct val="100000"/>
              </a:lnSpc>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46075" algn="l" rtl="0">
              <a:lnSpc>
                <a:spcPct val="100000"/>
              </a:lnSpc>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122236"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112711" algn="l" rtl="0">
              <a:lnSpc>
                <a:spcPct val="100000"/>
              </a:lnSpc>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dt" idx="10"/>
          </p:nvPr>
        </p:nvSpPr>
        <p:spPr>
          <a:xfrm>
            <a:off x="1644650" y="39968487"/>
            <a:ext cx="7681910"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11247435"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Clr>
                <a:schemeClr val="dk1"/>
              </a:buClr>
              <a:buFont typeface="Arial"/>
              <a:buNone/>
              <a:defRPr sz="84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23591837" y="39968487"/>
            <a:ext cx="7681910"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jp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sp>
        <p:nvSpPr>
          <p:cNvPr id="89" name="Shape 89"/>
          <p:cNvSpPr txBox="1"/>
          <p:nvPr/>
        </p:nvSpPr>
        <p:spPr>
          <a:xfrm>
            <a:off x="8780550" y="460575"/>
            <a:ext cx="15357300" cy="1077900"/>
          </a:xfrm>
          <a:prstGeom prst="rect">
            <a:avLst/>
          </a:prstGeom>
          <a:noFill/>
          <a:ln>
            <a:noFill/>
          </a:ln>
        </p:spPr>
        <p:txBody>
          <a:bodyPr lIns="98650" tIns="49325" rIns="98650" bIns="49325" anchor="t" anchorCtr="0">
            <a:noAutofit/>
          </a:bodyPr>
          <a:lstStyle/>
          <a:p>
            <a:pPr marL="0" marR="0" lvl="0" indent="0" algn="ctr" rtl="0">
              <a:lnSpc>
                <a:spcPct val="30000"/>
              </a:lnSpc>
              <a:spcBef>
                <a:spcPts val="0"/>
              </a:spcBef>
              <a:spcAft>
                <a:spcPts val="0"/>
              </a:spcAft>
              <a:buClr>
                <a:schemeClr val="dk1"/>
              </a:buClr>
              <a:buSzPct val="25000"/>
              <a:buFont typeface="Times New Roman"/>
              <a:buNone/>
            </a:pPr>
            <a:r>
              <a:rPr lang="en-US" sz="7200" b="1">
                <a:solidFill>
                  <a:schemeClr val="dk1"/>
                </a:solidFill>
                <a:latin typeface="Times New Roman"/>
                <a:ea typeface="Times New Roman"/>
                <a:cs typeface="Times New Roman"/>
                <a:sym typeface="Times New Roman"/>
              </a:rPr>
              <a:t>Senior Project, 2017,</a:t>
            </a:r>
            <a:r>
              <a:rPr lang="en-US" sz="7200" b="1" i="0" u="none" strike="noStrike" cap="none">
                <a:solidFill>
                  <a:schemeClr val="dk1"/>
                </a:solidFill>
                <a:latin typeface="Times New Roman"/>
                <a:ea typeface="Times New Roman"/>
                <a:cs typeface="Times New Roman"/>
                <a:sym typeface="Times New Roman"/>
              </a:rPr>
              <a:t> </a:t>
            </a:r>
            <a:r>
              <a:rPr lang="en-US" sz="7200" b="1">
                <a:solidFill>
                  <a:schemeClr val="dk1"/>
                </a:solidFill>
                <a:latin typeface="Times New Roman"/>
                <a:ea typeface="Times New Roman"/>
                <a:cs typeface="Times New Roman"/>
                <a:sym typeface="Times New Roman"/>
              </a:rPr>
              <a:t>Spring</a:t>
            </a:r>
          </a:p>
        </p:txBody>
      </p:sp>
      <p:sp>
        <p:nvSpPr>
          <p:cNvPr id="90" name="Shape 90"/>
          <p:cNvSpPr txBox="1"/>
          <p:nvPr/>
        </p:nvSpPr>
        <p:spPr>
          <a:xfrm>
            <a:off x="6486924" y="1232344"/>
            <a:ext cx="19797600" cy="2452800"/>
          </a:xfrm>
          <a:prstGeom prst="rect">
            <a:avLst/>
          </a:prstGeom>
          <a:noFill/>
          <a:ln>
            <a:noFill/>
          </a:ln>
          <a:effectLst/>
        </p:spPr>
        <p:txBody>
          <a:bodyPr lIns="98650" tIns="49325" rIns="98650" bIns="49325" anchor="t" anchorCtr="0">
            <a:noAutofit/>
          </a:bodyPr>
          <a:lstStyle/>
          <a:p>
            <a:pPr marL="0" marR="0" lvl="0" indent="0" algn="ctr" rtl="0">
              <a:lnSpc>
                <a:spcPct val="100000"/>
              </a:lnSpc>
              <a:spcBef>
                <a:spcPts val="0"/>
              </a:spcBef>
              <a:spcAft>
                <a:spcPts val="0"/>
              </a:spcAft>
              <a:buClr>
                <a:srgbClr val="3333CC"/>
              </a:buClr>
              <a:buSzPct val="25000"/>
              <a:buFont typeface="Arial"/>
              <a:buNone/>
            </a:pPr>
            <a:r>
              <a:rPr lang="en-US" sz="6000" b="1" dirty="0">
                <a:solidFill>
                  <a:srgbClr val="3333CC"/>
                </a:solidFill>
              </a:rPr>
              <a:t>Learning With Augmented Reality</a:t>
            </a:r>
          </a:p>
          <a:p>
            <a:pPr marL="0" marR="0" lvl="0" indent="0" algn="ctr" rtl="0">
              <a:lnSpc>
                <a:spcPct val="100000"/>
              </a:lnSpc>
              <a:spcBef>
                <a:spcPts val="0"/>
              </a:spcBef>
              <a:spcAft>
                <a:spcPts val="0"/>
              </a:spcAft>
              <a:buClr>
                <a:srgbClr val="3333CC"/>
              </a:buClr>
              <a:buSzPct val="25000"/>
              <a:buFont typeface="Arial"/>
              <a:buNone/>
            </a:pPr>
            <a:r>
              <a:rPr lang="en-US" sz="3500" b="1" i="0" u="none" strike="noStrike" cap="none" dirty="0">
                <a:solidFill>
                  <a:srgbClr val="3333CC"/>
                </a:solidFill>
                <a:latin typeface="Arial"/>
                <a:ea typeface="Arial"/>
                <a:cs typeface="Arial"/>
                <a:sym typeface="Arial"/>
              </a:rPr>
              <a:t>Student: </a:t>
            </a:r>
            <a:r>
              <a:rPr lang="en-US" sz="3500" dirty="0">
                <a:solidFill>
                  <a:srgbClr val="3333CC"/>
                </a:solidFill>
              </a:rPr>
              <a:t>Jeffrey Perez</a:t>
            </a:r>
            <a:r>
              <a:rPr lang="en-US" sz="3500" b="0" i="0" u="none" strike="noStrike" cap="none" dirty="0">
                <a:solidFill>
                  <a:srgbClr val="3333CC"/>
                </a:solidFill>
                <a:latin typeface="Arial"/>
                <a:ea typeface="Arial"/>
                <a:cs typeface="Arial"/>
                <a:sym typeface="Arial"/>
              </a:rPr>
              <a:t>, Florida International University</a:t>
            </a:r>
          </a:p>
          <a:p>
            <a:pPr marL="0" marR="0" lvl="0" indent="0" algn="ctr" rtl="0">
              <a:lnSpc>
                <a:spcPct val="100000"/>
              </a:lnSpc>
              <a:spcBef>
                <a:spcPts val="0"/>
              </a:spcBef>
              <a:spcAft>
                <a:spcPts val="0"/>
              </a:spcAft>
              <a:buClr>
                <a:srgbClr val="3333CC"/>
              </a:buClr>
              <a:buSzPct val="25000"/>
              <a:buFont typeface="Arial"/>
              <a:buNone/>
            </a:pPr>
            <a:r>
              <a:rPr lang="en-US" sz="3500" b="1" i="0" u="none" strike="noStrike" cap="none" dirty="0">
                <a:solidFill>
                  <a:srgbClr val="3333CC"/>
                </a:solidFill>
                <a:latin typeface="Arial"/>
                <a:ea typeface="Arial"/>
                <a:cs typeface="Arial"/>
                <a:sym typeface="Arial"/>
              </a:rPr>
              <a:t>Mentor:</a:t>
            </a:r>
            <a:r>
              <a:rPr lang="en-US" sz="3500" b="1" i="1" u="none" strike="noStrike" cap="none" dirty="0">
                <a:solidFill>
                  <a:srgbClr val="3333CC"/>
                </a:solidFill>
                <a:latin typeface="Arial"/>
                <a:ea typeface="Arial"/>
                <a:cs typeface="Arial"/>
                <a:sym typeface="Arial"/>
              </a:rPr>
              <a:t> </a:t>
            </a:r>
            <a:r>
              <a:rPr lang="en-US" sz="3500" dirty="0">
                <a:solidFill>
                  <a:srgbClr val="3333CC"/>
                </a:solidFill>
              </a:rPr>
              <a:t>Mohsen Taheri, Dr. Francisco Ortega, Dr. Shahin Vassigh</a:t>
            </a:r>
            <a:r>
              <a:rPr lang="en-US" sz="3500" b="0" i="0" u="none" strike="noStrike" cap="none" dirty="0">
                <a:solidFill>
                  <a:srgbClr val="3333CC"/>
                </a:solidFill>
                <a:latin typeface="Arial"/>
                <a:ea typeface="Arial"/>
                <a:cs typeface="Arial"/>
                <a:sym typeface="Arial"/>
              </a:rPr>
              <a:t>,</a:t>
            </a:r>
            <a:r>
              <a:rPr lang="en-US" sz="3500" b="0" i="1" u="none" strike="noStrike" cap="none" dirty="0">
                <a:solidFill>
                  <a:srgbClr val="3333CC"/>
                </a:solidFill>
                <a:latin typeface="Arial"/>
                <a:ea typeface="Arial"/>
                <a:cs typeface="Arial"/>
                <a:sym typeface="Arial"/>
              </a:rPr>
              <a:t> </a:t>
            </a:r>
            <a:r>
              <a:rPr lang="en-US" sz="3500" dirty="0">
                <a:solidFill>
                  <a:srgbClr val="3333CC"/>
                </a:solidFill>
              </a:rPr>
              <a:t>Florida International University</a:t>
            </a:r>
            <a:r>
              <a:rPr lang="en-US" sz="3500" b="0" i="0" u="none" strike="noStrike" cap="none" dirty="0">
                <a:solidFill>
                  <a:srgbClr val="3333CC"/>
                </a:solidFill>
                <a:latin typeface="Arial"/>
                <a:ea typeface="Arial"/>
                <a:cs typeface="Arial"/>
                <a:sym typeface="Arial"/>
              </a:rPr>
              <a:t> </a:t>
            </a:r>
          </a:p>
          <a:p>
            <a:pPr lvl="0" algn="ctr">
              <a:buClr>
                <a:srgbClr val="3333CC"/>
              </a:buClr>
              <a:buSzPct val="25000"/>
            </a:pPr>
            <a:r>
              <a:rPr lang="en-US" sz="3500" b="1" i="0" u="none" strike="noStrike" cap="none" dirty="0">
                <a:solidFill>
                  <a:srgbClr val="3333CC"/>
                </a:solidFill>
                <a:latin typeface="Arial"/>
                <a:ea typeface="Arial"/>
                <a:cs typeface="Arial"/>
                <a:sym typeface="Arial"/>
              </a:rPr>
              <a:t>Instructor:</a:t>
            </a:r>
            <a:r>
              <a:rPr lang="en-US" sz="3500" b="1" i="1" u="none" strike="noStrike" cap="none" dirty="0">
                <a:solidFill>
                  <a:srgbClr val="3333CC"/>
                </a:solidFill>
                <a:latin typeface="Arial"/>
                <a:ea typeface="Arial"/>
                <a:cs typeface="Arial"/>
                <a:sym typeface="Arial"/>
              </a:rPr>
              <a:t> </a:t>
            </a:r>
            <a:r>
              <a:rPr lang="en-US" sz="3500" u="none" strike="noStrike" cap="none" dirty="0">
                <a:solidFill>
                  <a:srgbClr val="3333CC"/>
                </a:solidFill>
                <a:latin typeface="Arial"/>
                <a:ea typeface="Arial"/>
                <a:cs typeface="Arial"/>
                <a:sym typeface="Arial"/>
              </a:rPr>
              <a:t>Dr. </a:t>
            </a:r>
            <a:r>
              <a:rPr lang="en-US" sz="3500" b="0" i="0" u="none" strike="noStrike" cap="none" dirty="0">
                <a:solidFill>
                  <a:srgbClr val="3333CC"/>
                </a:solidFill>
                <a:latin typeface="Arial"/>
                <a:ea typeface="Arial"/>
                <a:cs typeface="Arial"/>
                <a:sym typeface="Arial"/>
              </a:rPr>
              <a:t>Masoud Sadjadi, Dr. </a:t>
            </a:r>
            <a:r>
              <a:rPr lang="en-US" sz="3500" dirty="0">
                <a:solidFill>
                  <a:srgbClr val="3333CC"/>
                </a:solidFill>
              </a:rPr>
              <a:t>Shahin Vassigh,</a:t>
            </a:r>
            <a:r>
              <a:rPr lang="en-US" sz="3500" b="0" i="0" u="none" strike="noStrike" cap="none" dirty="0">
                <a:solidFill>
                  <a:srgbClr val="3333CC"/>
                </a:solidFill>
                <a:latin typeface="Arial"/>
                <a:ea typeface="Arial"/>
                <a:cs typeface="Arial"/>
                <a:sym typeface="Arial"/>
              </a:rPr>
              <a:t> Florida International University</a:t>
            </a:r>
          </a:p>
        </p:txBody>
      </p:sp>
      <p:sp>
        <p:nvSpPr>
          <p:cNvPr id="91" name="Shape 91"/>
          <p:cNvSpPr txBox="1"/>
          <p:nvPr/>
        </p:nvSpPr>
        <p:spPr>
          <a:xfrm>
            <a:off x="990600" y="5107087"/>
            <a:ext cx="31089600" cy="35661600"/>
          </a:xfrm>
          <a:prstGeom prst="rect">
            <a:avLst/>
          </a:prstGeom>
          <a:solidFill>
            <a:srgbClr val="FFF2CC"/>
          </a:solidFill>
          <a:ln w="63500" cap="flat" cmpd="sng">
            <a:noFill/>
            <a:prstDash val="solid"/>
            <a:miter/>
            <a:headEnd type="none" w="med" len="med"/>
            <a:tailEnd type="none" w="med" len="me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lIns="91425" tIns="45700" rIns="91425" bIns="45700" anchor="ctr" anchorCtr="0">
            <a:noAutofit/>
          </a:bodyPr>
          <a:lstStyle/>
          <a:p>
            <a:pPr marL="0" marR="0" lvl="0" indent="0" algn="l" rtl="0">
              <a:lnSpc>
                <a:spcPct val="100000"/>
              </a:lnSpc>
              <a:spcBef>
                <a:spcPts val="0"/>
              </a:spcBef>
              <a:spcAft>
                <a:spcPts val="0"/>
              </a:spcAft>
              <a:buClr>
                <a:srgbClr val="000000"/>
              </a:buClr>
              <a:buFont typeface="Arial"/>
              <a:buNone/>
            </a:pPr>
            <a:endParaRPr sz="8400" b="0" i="0" u="none" strike="noStrike" cap="none">
              <a:solidFill>
                <a:schemeClr val="dk1"/>
              </a:solidFill>
              <a:latin typeface="Arial"/>
              <a:ea typeface="Arial"/>
              <a:cs typeface="Arial"/>
              <a:sym typeface="Arial"/>
            </a:endParaRPr>
          </a:p>
        </p:txBody>
      </p:sp>
      <p:sp>
        <p:nvSpPr>
          <p:cNvPr id="92" name="Shape 92"/>
          <p:cNvSpPr txBox="1"/>
          <p:nvPr/>
        </p:nvSpPr>
        <p:spPr>
          <a:xfrm>
            <a:off x="1599703" y="5719829"/>
            <a:ext cx="10493299" cy="6575715"/>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a:effectLst>
            <a:glow rad="228600">
              <a:schemeClr val="accent1">
                <a:satMod val="175000"/>
                <a:alpha val="40000"/>
              </a:schemeClr>
            </a:glow>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400" b="1" dirty="0">
                <a:solidFill>
                  <a:srgbClr val="336699"/>
                </a:solidFill>
              </a:rPr>
              <a:t>Problem</a:t>
            </a:r>
          </a:p>
          <a:p>
            <a:pPr marL="1003300" marR="0" lvl="0" indent="-571500" algn="l" rtl="0">
              <a:lnSpc>
                <a:spcPct val="100000"/>
              </a:lnSpc>
              <a:spcBef>
                <a:spcPts val="0"/>
              </a:spcBef>
              <a:spcAft>
                <a:spcPts val="0"/>
              </a:spcAft>
              <a:buSzPct val="100000"/>
              <a:buFont typeface="Wingdings" panose="05000000000000000000" pitchFamily="2" charset="2"/>
              <a:buChar char="Ø"/>
            </a:pPr>
            <a:r>
              <a:rPr lang="en-US" sz="4400" dirty="0">
                <a:solidFill>
                  <a:srgbClr val="336699"/>
                </a:solidFill>
              </a:rPr>
              <a:t>How to implement various functionality based on the user’s interaction?</a:t>
            </a:r>
          </a:p>
          <a:p>
            <a:pPr marL="1003300" marR="0" lvl="0" indent="-571500" algn="l" rtl="0">
              <a:lnSpc>
                <a:spcPct val="100000"/>
              </a:lnSpc>
              <a:spcBef>
                <a:spcPts val="0"/>
              </a:spcBef>
              <a:spcAft>
                <a:spcPts val="0"/>
              </a:spcAft>
              <a:buSzPct val="100000"/>
              <a:buFont typeface="Wingdings" panose="05000000000000000000" pitchFamily="2" charset="2"/>
              <a:buChar char="Ø"/>
            </a:pPr>
            <a:r>
              <a:rPr lang="en-US" sz="4400" dirty="0">
                <a:solidFill>
                  <a:srgbClr val="336699"/>
                </a:solidFill>
              </a:rPr>
              <a:t>How to produce a panel that changes the displayed info and diagram?</a:t>
            </a:r>
          </a:p>
          <a:p>
            <a:pPr marL="1003300" marR="0" lvl="0" indent="-571500" algn="l" rtl="0">
              <a:lnSpc>
                <a:spcPct val="100000"/>
              </a:lnSpc>
              <a:spcBef>
                <a:spcPts val="0"/>
              </a:spcBef>
              <a:spcAft>
                <a:spcPts val="0"/>
              </a:spcAft>
              <a:buClr>
                <a:srgbClr val="336699"/>
              </a:buClr>
              <a:buSzPct val="100000"/>
              <a:buFont typeface="Wingdings" panose="05000000000000000000" pitchFamily="2" charset="2"/>
              <a:buChar char="Ø"/>
            </a:pPr>
            <a:r>
              <a:rPr lang="en-US" sz="4400" dirty="0">
                <a:solidFill>
                  <a:srgbClr val="336699"/>
                </a:solidFill>
              </a:rPr>
              <a:t>How to create user friendly </a:t>
            </a:r>
            <a:r>
              <a:rPr lang="en-US" sz="4400" b="1" dirty="0">
                <a:solidFill>
                  <a:srgbClr val="336699"/>
                </a:solidFill>
              </a:rPr>
              <a:t>SKOPE-AR</a:t>
            </a:r>
            <a:r>
              <a:rPr lang="en-US" sz="4400" dirty="0">
                <a:solidFill>
                  <a:srgbClr val="336699"/>
                </a:solidFill>
              </a:rPr>
              <a:t> application for </a:t>
            </a:r>
            <a:r>
              <a:rPr lang="en-US" sz="4400" b="1" dirty="0">
                <a:solidFill>
                  <a:srgbClr val="336699"/>
                </a:solidFill>
              </a:rPr>
              <a:t>Android </a:t>
            </a:r>
            <a:r>
              <a:rPr lang="en-US" sz="4400" dirty="0">
                <a:solidFill>
                  <a:srgbClr val="336699"/>
                </a:solidFill>
              </a:rPr>
              <a:t>deployment?</a:t>
            </a:r>
          </a:p>
        </p:txBody>
      </p:sp>
      <p:sp>
        <p:nvSpPr>
          <p:cNvPr id="93" name="Shape 93"/>
          <p:cNvSpPr txBox="1"/>
          <p:nvPr/>
        </p:nvSpPr>
        <p:spPr>
          <a:xfrm>
            <a:off x="990612" y="41924400"/>
            <a:ext cx="4980000" cy="730200"/>
          </a:xfrm>
          <a:prstGeom prst="rect">
            <a:avLst/>
          </a:prstGeom>
          <a:solidFill>
            <a:schemeClr val="lt1"/>
          </a:solidFill>
          <a:ln w="12700" cap="flat" cmpd="sng">
            <a:noFill/>
            <a:prstDash val="solid"/>
            <a:miter/>
            <a:headEnd type="none" w="med" len="med"/>
            <a:tailEnd type="none" w="med" len="me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Acknowledgement</a:t>
            </a:r>
          </a:p>
        </p:txBody>
      </p:sp>
      <p:sp>
        <p:nvSpPr>
          <p:cNvPr id="94" name="Shape 94"/>
          <p:cNvSpPr txBox="1"/>
          <p:nvPr/>
        </p:nvSpPr>
        <p:spPr>
          <a:xfrm>
            <a:off x="23186181" y="5723148"/>
            <a:ext cx="8305384" cy="6978426"/>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a:effectLst>
            <a:glow rad="228600">
              <a:schemeClr val="accent1">
                <a:satMod val="175000"/>
                <a:alpha val="40000"/>
              </a:schemeClr>
            </a:glow>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ea typeface="Arial"/>
                <a:cs typeface="Arial"/>
                <a:sym typeface="Arial"/>
              </a:rPr>
              <a:t>Current System</a:t>
            </a:r>
          </a:p>
          <a:p>
            <a:pPr marL="571500" marR="0" lvl="0" indent="-571500" rtl="0">
              <a:lnSpc>
                <a:spcPct val="100000"/>
              </a:lnSpc>
              <a:spcBef>
                <a:spcPts val="0"/>
              </a:spcBef>
              <a:spcAft>
                <a:spcPts val="0"/>
              </a:spcAft>
              <a:buClr>
                <a:srgbClr val="336699"/>
              </a:buClr>
              <a:buFont typeface="Wingdings" panose="05000000000000000000" pitchFamily="2" charset="2"/>
              <a:buChar char="Ø"/>
            </a:pPr>
            <a:r>
              <a:rPr lang="en-US" sz="4100" dirty="0">
                <a:solidFill>
                  <a:srgbClr val="336699"/>
                </a:solidFill>
                <a:ea typeface="Arial"/>
                <a:cs typeface="Arial"/>
              </a:rPr>
              <a:t>User opens </a:t>
            </a:r>
            <a:r>
              <a:rPr lang="en-US" sz="4100" b="1" dirty="0">
                <a:solidFill>
                  <a:srgbClr val="336699"/>
                </a:solidFill>
                <a:ea typeface="Arial"/>
                <a:cs typeface="Arial"/>
              </a:rPr>
              <a:t>SKOPE-AR</a:t>
            </a:r>
          </a:p>
          <a:p>
            <a:pPr marL="571500" marR="0" lvl="0" indent="-571500" rtl="0">
              <a:lnSpc>
                <a:spcPct val="100000"/>
              </a:lnSpc>
              <a:spcBef>
                <a:spcPts val="0"/>
              </a:spcBef>
              <a:spcAft>
                <a:spcPts val="0"/>
              </a:spcAft>
              <a:buClr>
                <a:srgbClr val="336699"/>
              </a:buClr>
              <a:buFont typeface="Wingdings" panose="05000000000000000000" pitchFamily="2" charset="2"/>
              <a:buChar char="Ø"/>
            </a:pPr>
            <a:r>
              <a:rPr lang="en-US" sz="4100" dirty="0">
                <a:solidFill>
                  <a:srgbClr val="336699"/>
                </a:solidFill>
                <a:ea typeface="Arial"/>
                <a:cs typeface="Arial"/>
              </a:rPr>
              <a:t>Taps the </a:t>
            </a:r>
            <a:r>
              <a:rPr lang="en-US" sz="4100" b="1" dirty="0">
                <a:solidFill>
                  <a:srgbClr val="336699"/>
                </a:solidFill>
                <a:ea typeface="Arial"/>
                <a:cs typeface="Arial"/>
              </a:rPr>
              <a:t>SKOPE</a:t>
            </a:r>
            <a:r>
              <a:rPr lang="en-US" sz="4100" dirty="0">
                <a:solidFill>
                  <a:srgbClr val="336699"/>
                </a:solidFill>
                <a:ea typeface="Arial"/>
                <a:cs typeface="Arial"/>
              </a:rPr>
              <a:t> button</a:t>
            </a:r>
          </a:p>
          <a:p>
            <a:pPr marL="571500" marR="0" lvl="0" indent="-571500" rtl="0">
              <a:lnSpc>
                <a:spcPct val="100000"/>
              </a:lnSpc>
              <a:spcBef>
                <a:spcPts val="0"/>
              </a:spcBef>
              <a:spcAft>
                <a:spcPts val="0"/>
              </a:spcAft>
              <a:buClr>
                <a:srgbClr val="336699"/>
              </a:buClr>
              <a:buFont typeface="Wingdings" panose="05000000000000000000" pitchFamily="2" charset="2"/>
              <a:buChar char="Ø"/>
            </a:pPr>
            <a:r>
              <a:rPr lang="en-US" sz="4100" dirty="0">
                <a:solidFill>
                  <a:srgbClr val="336699"/>
                </a:solidFill>
                <a:ea typeface="Arial"/>
                <a:cs typeface="Arial"/>
              </a:rPr>
              <a:t>A brief description of how to use the program is displayed</a:t>
            </a:r>
          </a:p>
          <a:p>
            <a:pPr marL="571500" marR="0" lvl="0" indent="-571500" rtl="0">
              <a:lnSpc>
                <a:spcPct val="100000"/>
              </a:lnSpc>
              <a:spcBef>
                <a:spcPts val="0"/>
              </a:spcBef>
              <a:spcAft>
                <a:spcPts val="0"/>
              </a:spcAft>
              <a:buClr>
                <a:srgbClr val="336699"/>
              </a:buClr>
              <a:buFont typeface="Wingdings" panose="05000000000000000000" pitchFamily="2" charset="2"/>
              <a:buChar char="Ø"/>
            </a:pPr>
            <a:r>
              <a:rPr lang="en-US" sz="4100" dirty="0">
                <a:solidFill>
                  <a:srgbClr val="336699"/>
                </a:solidFill>
                <a:ea typeface="Arial"/>
                <a:cs typeface="Arial"/>
              </a:rPr>
              <a:t>User taps their location via the panels</a:t>
            </a:r>
          </a:p>
          <a:p>
            <a:pPr marL="571500" marR="0" lvl="0" indent="-571500" rtl="0">
              <a:lnSpc>
                <a:spcPct val="100000"/>
              </a:lnSpc>
              <a:spcBef>
                <a:spcPts val="0"/>
              </a:spcBef>
              <a:spcAft>
                <a:spcPts val="0"/>
              </a:spcAft>
              <a:buClr>
                <a:srgbClr val="336699"/>
              </a:buClr>
              <a:buFont typeface="Wingdings" panose="05000000000000000000" pitchFamily="2" charset="2"/>
              <a:buChar char="Ø"/>
            </a:pPr>
            <a:r>
              <a:rPr lang="en-US" sz="4100" dirty="0">
                <a:solidFill>
                  <a:srgbClr val="336699"/>
                </a:solidFill>
                <a:ea typeface="Arial"/>
                <a:cs typeface="Arial"/>
              </a:rPr>
              <a:t>User then aligns the camera and locks</a:t>
            </a:r>
          </a:p>
          <a:p>
            <a:pPr marL="571500" marR="0" lvl="0" indent="-571500" rtl="0">
              <a:lnSpc>
                <a:spcPct val="100000"/>
              </a:lnSpc>
              <a:spcBef>
                <a:spcPts val="0"/>
              </a:spcBef>
              <a:spcAft>
                <a:spcPts val="0"/>
              </a:spcAft>
              <a:buClr>
                <a:srgbClr val="336699"/>
              </a:buClr>
              <a:buFont typeface="Wingdings" panose="05000000000000000000" pitchFamily="2" charset="2"/>
              <a:buChar char="Ø"/>
            </a:pPr>
            <a:r>
              <a:rPr lang="en-US" sz="4100" dirty="0">
                <a:solidFill>
                  <a:srgbClr val="336699"/>
                </a:solidFill>
                <a:ea typeface="Arial"/>
                <a:cs typeface="Arial"/>
              </a:rPr>
              <a:t>User interacts with application via panels and the 3D model</a:t>
            </a:r>
          </a:p>
          <a:p>
            <a:pPr marL="571500" marR="0" lvl="0" indent="-571500" rtl="0">
              <a:lnSpc>
                <a:spcPct val="100000"/>
              </a:lnSpc>
              <a:spcBef>
                <a:spcPts val="0"/>
              </a:spcBef>
              <a:spcAft>
                <a:spcPts val="0"/>
              </a:spcAft>
              <a:buClr>
                <a:srgbClr val="336699"/>
              </a:buClr>
              <a:buFont typeface="Wingdings" panose="05000000000000000000" pitchFamily="2" charset="2"/>
              <a:buChar char="Ø"/>
            </a:pPr>
            <a:endParaRPr lang="en-US" sz="4100" dirty="0">
              <a:solidFill>
                <a:srgbClr val="336699"/>
              </a:solidFill>
              <a:latin typeface="Arial"/>
              <a:ea typeface="Arial"/>
              <a:cs typeface="Arial"/>
            </a:endParaRPr>
          </a:p>
          <a:p>
            <a:pPr marL="742950" lvl="3" indent="-742950">
              <a:buClr>
                <a:srgbClr val="336699"/>
              </a:buClr>
              <a:buFont typeface="Wingdings" panose="05000000000000000000" pitchFamily="2" charset="2"/>
              <a:buChar char="Ø"/>
            </a:pPr>
            <a:endParaRPr sz="4100" b="1" i="0" u="none" strike="noStrike" cap="none" dirty="0">
              <a:solidFill>
                <a:srgbClr val="336699"/>
              </a:solidFill>
              <a:latin typeface="Arial"/>
              <a:ea typeface="Arial"/>
              <a:cs typeface="Arial"/>
              <a:sym typeface="Arial"/>
            </a:endParaRPr>
          </a:p>
        </p:txBody>
      </p:sp>
      <p:sp>
        <p:nvSpPr>
          <p:cNvPr id="95" name="Shape 95"/>
          <p:cNvSpPr txBox="1"/>
          <p:nvPr/>
        </p:nvSpPr>
        <p:spPr>
          <a:xfrm>
            <a:off x="12714228" y="24847729"/>
            <a:ext cx="9883318" cy="5358612"/>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a:effectLst>
            <a:glow rad="228600">
              <a:schemeClr val="accent1">
                <a:satMod val="175000"/>
                <a:alpha val="40000"/>
              </a:schemeClr>
            </a:glow>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Requirements</a:t>
            </a:r>
          </a:p>
          <a:p>
            <a:pPr marL="996950" lvl="1" indent="-571500">
              <a:buClr>
                <a:srgbClr val="336699"/>
              </a:buClr>
              <a:buSzPct val="100000"/>
              <a:buFont typeface="Wingdings" panose="05000000000000000000" pitchFamily="2" charset="2"/>
              <a:buChar char="Ø"/>
            </a:pPr>
            <a:r>
              <a:rPr lang="en-US" sz="4100" b="1" dirty="0">
                <a:solidFill>
                  <a:srgbClr val="336699"/>
                </a:solidFill>
              </a:rPr>
              <a:t>Mobile</a:t>
            </a:r>
            <a:r>
              <a:rPr lang="en-US" sz="4100" dirty="0">
                <a:solidFill>
                  <a:srgbClr val="336699"/>
                </a:solidFill>
              </a:rPr>
              <a:t>:</a:t>
            </a:r>
          </a:p>
          <a:p>
            <a:pPr marL="1454150" lvl="2" indent="-571500">
              <a:buClr>
                <a:srgbClr val="336699"/>
              </a:buClr>
              <a:buSzPct val="100000"/>
              <a:buFont typeface="Wingdings" panose="05000000000000000000" pitchFamily="2" charset="2"/>
              <a:buChar char="Ø"/>
            </a:pPr>
            <a:r>
              <a:rPr lang="en-US" sz="4100" b="1" dirty="0">
                <a:solidFill>
                  <a:srgbClr val="336699"/>
                </a:solidFill>
              </a:rPr>
              <a:t>Android </a:t>
            </a:r>
            <a:r>
              <a:rPr lang="en-US" sz="4100" dirty="0">
                <a:solidFill>
                  <a:srgbClr val="336699"/>
                </a:solidFill>
              </a:rPr>
              <a:t>4.4 or newer</a:t>
            </a:r>
          </a:p>
          <a:p>
            <a:pPr marL="1454150" marR="0" lvl="1" indent="-571500" algn="l" rtl="0">
              <a:lnSpc>
                <a:spcPct val="100000"/>
              </a:lnSpc>
              <a:spcBef>
                <a:spcPts val="0"/>
              </a:spcBef>
              <a:spcAft>
                <a:spcPts val="0"/>
              </a:spcAft>
              <a:buClr>
                <a:srgbClr val="336699"/>
              </a:buClr>
              <a:buSzPct val="100000"/>
              <a:buFont typeface="Wingdings" panose="05000000000000000000" pitchFamily="2" charset="2"/>
              <a:buChar char="Ø"/>
            </a:pPr>
            <a:r>
              <a:rPr lang="en-US" sz="4100" b="1" dirty="0">
                <a:solidFill>
                  <a:srgbClr val="336699"/>
                </a:solidFill>
              </a:rPr>
              <a:t>iOS </a:t>
            </a:r>
            <a:r>
              <a:rPr lang="en-US" sz="4100" dirty="0">
                <a:solidFill>
                  <a:srgbClr val="336699"/>
                </a:solidFill>
              </a:rPr>
              <a:t>6.0 or newer</a:t>
            </a:r>
          </a:p>
          <a:p>
            <a:pPr marL="1454150" marR="0" lvl="1" indent="-571500" algn="l" rtl="0">
              <a:lnSpc>
                <a:spcPct val="100000"/>
              </a:lnSpc>
              <a:spcBef>
                <a:spcPts val="0"/>
              </a:spcBef>
              <a:spcAft>
                <a:spcPts val="0"/>
              </a:spcAft>
              <a:buClr>
                <a:srgbClr val="336699"/>
              </a:buClr>
              <a:buSzPct val="100000"/>
              <a:buFont typeface="Wingdings" panose="05000000000000000000" pitchFamily="2" charset="2"/>
              <a:buChar char="Ø"/>
            </a:pPr>
            <a:r>
              <a:rPr lang="en-US" sz="4100" dirty="0">
                <a:solidFill>
                  <a:srgbClr val="336699"/>
                </a:solidFill>
              </a:rPr>
              <a:t>Camera</a:t>
            </a:r>
          </a:p>
          <a:p>
            <a:pPr marL="1454150" marR="0" lvl="1" indent="-571500" algn="l" rtl="0">
              <a:lnSpc>
                <a:spcPct val="100000"/>
              </a:lnSpc>
              <a:spcBef>
                <a:spcPts val="0"/>
              </a:spcBef>
              <a:spcAft>
                <a:spcPts val="0"/>
              </a:spcAft>
              <a:buClr>
                <a:srgbClr val="336699"/>
              </a:buClr>
              <a:buSzPct val="100000"/>
              <a:buFont typeface="Wingdings" panose="05000000000000000000" pitchFamily="2" charset="2"/>
              <a:buChar char="Ø"/>
            </a:pPr>
            <a:r>
              <a:rPr lang="en-US" sz="4100" dirty="0">
                <a:solidFill>
                  <a:srgbClr val="336699"/>
                </a:solidFill>
              </a:rPr>
              <a:t>Gyroscope</a:t>
            </a:r>
          </a:p>
          <a:p>
            <a:pPr marL="0" marR="0" lvl="0" indent="0" algn="ctr" rtl="0">
              <a:lnSpc>
                <a:spcPct val="100000"/>
              </a:lnSpc>
              <a:spcBef>
                <a:spcPts val="0"/>
              </a:spcBef>
              <a:spcAft>
                <a:spcPts val="0"/>
              </a:spcAft>
              <a:buClr>
                <a:srgbClr val="336699"/>
              </a:buClr>
              <a:buFont typeface="Arial"/>
              <a:buNone/>
            </a:pPr>
            <a:endParaRPr sz="4100" b="1" i="0" u="none" strike="noStrike" cap="none" dirty="0">
              <a:solidFill>
                <a:srgbClr val="336699"/>
              </a:solidFill>
              <a:latin typeface="Arial"/>
              <a:ea typeface="Arial"/>
              <a:cs typeface="Arial"/>
              <a:sym typeface="Arial"/>
            </a:endParaRPr>
          </a:p>
        </p:txBody>
      </p:sp>
      <p:sp>
        <p:nvSpPr>
          <p:cNvPr id="96" name="Shape 96"/>
          <p:cNvSpPr txBox="1"/>
          <p:nvPr/>
        </p:nvSpPr>
        <p:spPr>
          <a:xfrm>
            <a:off x="12702105" y="12942475"/>
            <a:ext cx="9895441" cy="11417594"/>
          </a:xfrm>
          <a:prstGeom prst="rect">
            <a:avLst/>
          </a:prstGeom>
          <a:gradFill>
            <a:gsLst>
              <a:gs pos="0">
                <a:srgbClr val="DFE9FB"/>
              </a:gs>
              <a:gs pos="100000">
                <a:srgbClr val="6E9BE7"/>
              </a:gs>
            </a:gsLst>
            <a:lin ang="5400012" scaled="0"/>
          </a:gradFill>
          <a:ln w="12700" cap="flat" cmpd="sng">
            <a:noFill/>
            <a:prstDash val="solid"/>
            <a:miter/>
            <a:headEnd type="none" w="med" len="med"/>
            <a:tailEnd type="none" w="med" len="med"/>
          </a:ln>
          <a:effectLst>
            <a:glow rad="228600">
              <a:schemeClr val="accent2">
                <a:satMod val="175000"/>
                <a:alpha val="40000"/>
              </a:schemeClr>
            </a:glow>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System Design</a:t>
            </a:r>
          </a:p>
          <a:p>
            <a:pPr marL="0" marR="0" lvl="0" indent="0" algn="ctr" rtl="0">
              <a:lnSpc>
                <a:spcPct val="100000"/>
              </a:lnSpc>
              <a:spcBef>
                <a:spcPts val="0"/>
              </a:spcBef>
              <a:spcAft>
                <a:spcPts val="0"/>
              </a:spcAft>
              <a:buClr>
                <a:srgbClr val="336699"/>
              </a:buClr>
              <a:buSzPct val="25000"/>
              <a:buFont typeface="Arial"/>
              <a:buNone/>
            </a:pPr>
            <a:r>
              <a:rPr lang="en-US" sz="3600" b="1" dirty="0">
                <a:solidFill>
                  <a:srgbClr val="336699"/>
                </a:solidFill>
              </a:rPr>
              <a:t>SKOPE AR </a:t>
            </a:r>
            <a:r>
              <a:rPr lang="en-US" sz="3600" dirty="0">
                <a:solidFill>
                  <a:srgbClr val="336699"/>
                </a:solidFill>
              </a:rPr>
              <a:t>uses a three-tier architecture.</a:t>
            </a:r>
          </a:p>
          <a:p>
            <a:pPr marL="1460500" marR="0" lvl="0" indent="-571500" rtl="0">
              <a:lnSpc>
                <a:spcPct val="100000"/>
              </a:lnSpc>
              <a:spcBef>
                <a:spcPts val="0"/>
              </a:spcBef>
              <a:spcAft>
                <a:spcPts val="0"/>
              </a:spcAft>
              <a:buClr>
                <a:srgbClr val="336699"/>
              </a:buClr>
              <a:buSzPct val="100000"/>
              <a:buFont typeface="Wingdings" panose="05000000000000000000" pitchFamily="2" charset="2"/>
              <a:buChar char="Ø"/>
            </a:pPr>
            <a:r>
              <a:rPr lang="en-US" sz="4000" b="1" dirty="0">
                <a:solidFill>
                  <a:srgbClr val="336699"/>
                </a:solidFill>
              </a:rPr>
              <a:t>Presentation Tier:</a:t>
            </a:r>
            <a:r>
              <a:rPr lang="en-US" sz="4000" dirty="0">
                <a:solidFill>
                  <a:srgbClr val="336699"/>
                </a:solidFill>
              </a:rPr>
              <a:t> </a:t>
            </a:r>
            <a:r>
              <a:rPr lang="en-US" sz="4000" b="1" dirty="0">
                <a:solidFill>
                  <a:srgbClr val="336699"/>
                </a:solidFill>
              </a:rPr>
              <a:t>iOS</a:t>
            </a:r>
            <a:r>
              <a:rPr lang="en-US" sz="4000" dirty="0">
                <a:solidFill>
                  <a:srgbClr val="336699"/>
                </a:solidFill>
              </a:rPr>
              <a:t>/</a:t>
            </a:r>
            <a:r>
              <a:rPr lang="en-US" sz="4000" b="1" dirty="0">
                <a:solidFill>
                  <a:srgbClr val="336699"/>
                </a:solidFill>
              </a:rPr>
              <a:t>Android</a:t>
            </a:r>
            <a:r>
              <a:rPr lang="en-US" sz="4000" dirty="0">
                <a:solidFill>
                  <a:srgbClr val="336699"/>
                </a:solidFill>
              </a:rPr>
              <a:t> applications</a:t>
            </a:r>
          </a:p>
          <a:p>
            <a:pPr marL="1460500" marR="0" lvl="0" indent="-571500" rtl="0">
              <a:lnSpc>
                <a:spcPct val="100000"/>
              </a:lnSpc>
              <a:spcBef>
                <a:spcPts val="0"/>
              </a:spcBef>
              <a:spcAft>
                <a:spcPts val="0"/>
              </a:spcAft>
              <a:buClr>
                <a:srgbClr val="336699"/>
              </a:buClr>
              <a:buSzPct val="100000"/>
              <a:buFont typeface="Wingdings" panose="05000000000000000000" pitchFamily="2" charset="2"/>
              <a:buChar char="Ø"/>
            </a:pPr>
            <a:r>
              <a:rPr lang="en-US" sz="4000" b="1" dirty="0">
                <a:solidFill>
                  <a:srgbClr val="336699"/>
                </a:solidFill>
              </a:rPr>
              <a:t>Application Tier: Unity</a:t>
            </a:r>
            <a:r>
              <a:rPr lang="en-US" sz="4000" dirty="0">
                <a:solidFill>
                  <a:srgbClr val="336699"/>
                </a:solidFill>
              </a:rPr>
              <a:t> GameObject consists of all the </a:t>
            </a:r>
            <a:r>
              <a:rPr lang="en-US" sz="4000" b="1" dirty="0">
                <a:solidFill>
                  <a:srgbClr val="336699"/>
                </a:solidFill>
              </a:rPr>
              <a:t>C# </a:t>
            </a:r>
            <a:r>
              <a:rPr lang="en-US" sz="4000" dirty="0">
                <a:solidFill>
                  <a:srgbClr val="336699"/>
                </a:solidFill>
              </a:rPr>
              <a:t>scripts that control the application</a:t>
            </a:r>
          </a:p>
          <a:p>
            <a:pPr marL="1460500" marR="0" lvl="0" indent="-571500" rtl="0">
              <a:lnSpc>
                <a:spcPct val="100000"/>
              </a:lnSpc>
              <a:spcBef>
                <a:spcPts val="0"/>
              </a:spcBef>
              <a:spcAft>
                <a:spcPts val="0"/>
              </a:spcAft>
              <a:buClr>
                <a:srgbClr val="336699"/>
              </a:buClr>
              <a:buSzPct val="100000"/>
              <a:buFont typeface="Wingdings" panose="05000000000000000000" pitchFamily="2" charset="2"/>
              <a:buChar char="Ø"/>
            </a:pPr>
            <a:r>
              <a:rPr lang="en-US" sz="4000" b="1" dirty="0">
                <a:solidFill>
                  <a:srgbClr val="336699"/>
                </a:solidFill>
              </a:rPr>
              <a:t>Data Tier:</a:t>
            </a:r>
            <a:r>
              <a:rPr lang="en-US" sz="4000" dirty="0">
                <a:solidFill>
                  <a:srgbClr val="336699"/>
                </a:solidFill>
              </a:rPr>
              <a:t> Text file holding the description for each panel.</a:t>
            </a:r>
          </a:p>
        </p:txBody>
      </p:sp>
      <p:sp>
        <p:nvSpPr>
          <p:cNvPr id="97" name="Shape 97"/>
          <p:cNvSpPr txBox="1"/>
          <p:nvPr/>
        </p:nvSpPr>
        <p:spPr>
          <a:xfrm>
            <a:off x="1599703" y="12924366"/>
            <a:ext cx="10493299" cy="10217150"/>
          </a:xfrm>
          <a:prstGeom prst="rect">
            <a:avLst/>
          </a:prstGeom>
          <a:gradFill>
            <a:gsLst>
              <a:gs pos="0">
                <a:srgbClr val="DFE9FB"/>
              </a:gs>
              <a:gs pos="100000">
                <a:srgbClr val="6E9BE7"/>
              </a:gs>
            </a:gsLst>
            <a:lin ang="5400012" scaled="0"/>
          </a:gradFill>
          <a:ln w="12700" cap="flat" cmpd="sng">
            <a:noFill/>
            <a:prstDash val="solid"/>
            <a:miter/>
            <a:headEnd type="none" w="med" len="med"/>
            <a:tailEnd type="none" w="med" len="med"/>
          </a:ln>
          <a:effectLst>
            <a:glow rad="228600">
              <a:schemeClr val="accent2">
                <a:satMod val="175000"/>
                <a:alpha val="40000"/>
              </a:schemeClr>
            </a:glow>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Object Design</a:t>
            </a:r>
          </a:p>
        </p:txBody>
      </p:sp>
      <p:sp>
        <p:nvSpPr>
          <p:cNvPr id="98" name="Shape 98"/>
          <p:cNvSpPr txBox="1"/>
          <p:nvPr/>
        </p:nvSpPr>
        <p:spPr>
          <a:xfrm>
            <a:off x="23209549" y="13258784"/>
            <a:ext cx="8282016" cy="8812335"/>
          </a:xfrm>
          <a:prstGeom prst="rect">
            <a:avLst/>
          </a:prstGeom>
          <a:gradFill>
            <a:gsLst>
              <a:gs pos="0">
                <a:srgbClr val="DFE9FB"/>
              </a:gs>
              <a:gs pos="100000">
                <a:srgbClr val="6E9BE7"/>
              </a:gs>
            </a:gsLst>
            <a:lin ang="5400012" scaled="0"/>
          </a:gradFill>
          <a:ln w="12700" cap="flat" cmpd="sng">
            <a:noFill/>
            <a:prstDash val="solid"/>
            <a:miter/>
            <a:headEnd type="none" w="med" len="med"/>
            <a:tailEnd type="none" w="med" len="med"/>
          </a:ln>
          <a:effectLst>
            <a:glow rad="228600">
              <a:schemeClr val="accent2">
                <a:satMod val="175000"/>
                <a:alpha val="40000"/>
              </a:schemeClr>
            </a:glow>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Implementation</a:t>
            </a:r>
          </a:p>
          <a:p>
            <a:pPr lvl="0" rtl="0">
              <a:spcBef>
                <a:spcPts val="0"/>
              </a:spcBef>
              <a:buClr>
                <a:srgbClr val="336699"/>
              </a:buClr>
              <a:buFont typeface="Arial"/>
              <a:buNone/>
            </a:pPr>
            <a:endParaRPr dirty="0"/>
          </a:p>
          <a:p>
            <a:pPr marL="914400" marR="0" lvl="0" indent="-488950" algn="l" rtl="0">
              <a:lnSpc>
                <a:spcPct val="100000"/>
              </a:lnSpc>
              <a:spcBef>
                <a:spcPts val="0"/>
              </a:spcBef>
              <a:spcAft>
                <a:spcPts val="0"/>
              </a:spcAft>
              <a:buClr>
                <a:srgbClr val="336699"/>
              </a:buClr>
              <a:buSzPct val="100000"/>
              <a:buChar char="➢"/>
            </a:pPr>
            <a:r>
              <a:rPr lang="en-US" sz="4100" b="1" dirty="0">
                <a:solidFill>
                  <a:srgbClr val="336699"/>
                </a:solidFill>
              </a:rPr>
              <a:t>Implementation framework:</a:t>
            </a:r>
            <a:r>
              <a:rPr lang="en-US" sz="4100" dirty="0">
                <a:solidFill>
                  <a:srgbClr val="336699"/>
                </a:solidFill>
              </a:rPr>
              <a:t> </a:t>
            </a:r>
          </a:p>
          <a:p>
            <a:pPr marL="1371600" marR="0" lvl="1" indent="-488950" algn="l" rtl="0">
              <a:lnSpc>
                <a:spcPct val="100000"/>
              </a:lnSpc>
              <a:spcBef>
                <a:spcPts val="0"/>
              </a:spcBef>
              <a:spcAft>
                <a:spcPts val="0"/>
              </a:spcAft>
              <a:buClr>
                <a:srgbClr val="336699"/>
              </a:buClr>
              <a:buSzPct val="100000"/>
              <a:buChar char="○"/>
            </a:pPr>
            <a:r>
              <a:rPr lang="en-US" sz="4100" b="1" dirty="0">
                <a:solidFill>
                  <a:srgbClr val="336699"/>
                </a:solidFill>
              </a:rPr>
              <a:t>Microsoft</a:t>
            </a:r>
            <a:r>
              <a:rPr lang="en-US" sz="4100" dirty="0">
                <a:solidFill>
                  <a:srgbClr val="336699"/>
                </a:solidFill>
              </a:rPr>
              <a:t> Visual Studio</a:t>
            </a:r>
          </a:p>
          <a:p>
            <a:pPr marL="0" marR="0" lvl="0" indent="0" algn="l" rtl="0">
              <a:lnSpc>
                <a:spcPct val="100000"/>
              </a:lnSpc>
              <a:spcBef>
                <a:spcPts val="0"/>
              </a:spcBef>
              <a:spcAft>
                <a:spcPts val="0"/>
              </a:spcAft>
              <a:buNone/>
            </a:pPr>
            <a:endParaRPr sz="4100" dirty="0">
              <a:solidFill>
                <a:srgbClr val="336699"/>
              </a:solidFill>
            </a:endParaRPr>
          </a:p>
          <a:p>
            <a:pPr marL="0" marR="0" lvl="0" indent="0" algn="l" rtl="0">
              <a:lnSpc>
                <a:spcPct val="100000"/>
              </a:lnSpc>
              <a:spcBef>
                <a:spcPts val="0"/>
              </a:spcBef>
              <a:spcAft>
                <a:spcPts val="0"/>
              </a:spcAft>
              <a:buNone/>
            </a:pPr>
            <a:endParaRPr sz="4100" dirty="0">
              <a:solidFill>
                <a:srgbClr val="336699"/>
              </a:solidFill>
            </a:endParaRPr>
          </a:p>
          <a:p>
            <a:pPr marL="0" marR="0" lvl="0" indent="0" algn="l" rtl="0">
              <a:lnSpc>
                <a:spcPct val="100000"/>
              </a:lnSpc>
              <a:spcBef>
                <a:spcPts val="0"/>
              </a:spcBef>
              <a:spcAft>
                <a:spcPts val="0"/>
              </a:spcAft>
              <a:buNone/>
            </a:pPr>
            <a:endParaRPr sz="4100" dirty="0">
              <a:solidFill>
                <a:srgbClr val="336699"/>
              </a:solidFill>
            </a:endParaRPr>
          </a:p>
          <a:p>
            <a:pPr marL="0" marR="0" lvl="0" indent="0" algn="l" rtl="0">
              <a:lnSpc>
                <a:spcPct val="100000"/>
              </a:lnSpc>
              <a:spcBef>
                <a:spcPts val="0"/>
              </a:spcBef>
              <a:spcAft>
                <a:spcPts val="0"/>
              </a:spcAft>
              <a:buNone/>
            </a:pPr>
            <a:endParaRPr sz="4100" dirty="0">
              <a:solidFill>
                <a:srgbClr val="336699"/>
              </a:solidFill>
            </a:endParaRPr>
          </a:p>
          <a:p>
            <a:pPr marL="914400" marR="0" lvl="0" indent="-488950" algn="l" rtl="0">
              <a:lnSpc>
                <a:spcPct val="100000"/>
              </a:lnSpc>
              <a:spcBef>
                <a:spcPts val="0"/>
              </a:spcBef>
              <a:spcAft>
                <a:spcPts val="0"/>
              </a:spcAft>
              <a:buClr>
                <a:srgbClr val="336699"/>
              </a:buClr>
              <a:buSzPct val="100000"/>
              <a:buChar char="➢"/>
            </a:pPr>
            <a:r>
              <a:rPr lang="en-US" sz="4100" b="1" dirty="0">
                <a:solidFill>
                  <a:srgbClr val="336699"/>
                </a:solidFill>
              </a:rPr>
              <a:t>Graphic Modeling:</a:t>
            </a:r>
          </a:p>
          <a:p>
            <a:pPr marL="1371600" marR="0" lvl="1" indent="-488950" algn="l" rtl="0">
              <a:lnSpc>
                <a:spcPct val="100000"/>
              </a:lnSpc>
              <a:spcBef>
                <a:spcPts val="0"/>
              </a:spcBef>
              <a:spcAft>
                <a:spcPts val="0"/>
              </a:spcAft>
              <a:buClr>
                <a:srgbClr val="336699"/>
              </a:buClr>
              <a:buSzPct val="100000"/>
              <a:buChar char="○"/>
            </a:pPr>
            <a:r>
              <a:rPr lang="en-US" sz="4100" b="1" dirty="0">
                <a:solidFill>
                  <a:srgbClr val="336699"/>
                </a:solidFill>
              </a:rPr>
              <a:t>Unity</a:t>
            </a:r>
            <a:r>
              <a:rPr lang="en-US" sz="4100" dirty="0">
                <a:solidFill>
                  <a:srgbClr val="336699"/>
                </a:solidFill>
              </a:rPr>
              <a:t> Game Engine</a:t>
            </a:r>
          </a:p>
        </p:txBody>
      </p:sp>
      <p:sp>
        <p:nvSpPr>
          <p:cNvPr id="99" name="Shape 99"/>
          <p:cNvSpPr txBox="1"/>
          <p:nvPr/>
        </p:nvSpPr>
        <p:spPr>
          <a:xfrm>
            <a:off x="1605764" y="23809323"/>
            <a:ext cx="10493299" cy="6397018"/>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a:effectLst>
            <a:glow rad="228600">
              <a:schemeClr val="accent1">
                <a:satMod val="175000"/>
                <a:alpha val="40000"/>
              </a:schemeClr>
            </a:glow>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Verification</a:t>
            </a:r>
          </a:p>
          <a:p>
            <a:pPr marL="571500" marR="0" lvl="0" indent="-571500" algn="ctr" rtl="0">
              <a:lnSpc>
                <a:spcPct val="100000"/>
              </a:lnSpc>
              <a:spcBef>
                <a:spcPts val="0"/>
              </a:spcBef>
              <a:spcAft>
                <a:spcPts val="0"/>
              </a:spcAft>
              <a:buClr>
                <a:srgbClr val="336699"/>
              </a:buClr>
              <a:buFont typeface="Wingdings" panose="05000000000000000000" pitchFamily="2" charset="2"/>
              <a:buChar char="Ø"/>
            </a:pPr>
            <a:endParaRPr sz="4100" b="1" dirty="0">
              <a:solidFill>
                <a:srgbClr val="336699"/>
              </a:solidFill>
            </a:endParaRPr>
          </a:p>
          <a:p>
            <a:pPr marL="996950" lvl="1" indent="-571500">
              <a:buClr>
                <a:srgbClr val="336699"/>
              </a:buClr>
              <a:buSzPct val="100000"/>
              <a:buFont typeface="Wingdings" panose="05000000000000000000" pitchFamily="2" charset="2"/>
              <a:buChar char="Ø"/>
            </a:pPr>
            <a:r>
              <a:rPr lang="en-US" sz="4100" b="1" dirty="0">
                <a:solidFill>
                  <a:srgbClr val="336699"/>
                </a:solidFill>
              </a:rPr>
              <a:t>SKOPE-AR </a:t>
            </a:r>
            <a:r>
              <a:rPr lang="en-US" sz="4100" dirty="0">
                <a:solidFill>
                  <a:srgbClr val="336699"/>
                </a:solidFill>
              </a:rPr>
              <a:t>is currently undergoing development and a few of the user stories have been tested using:</a:t>
            </a:r>
          </a:p>
          <a:p>
            <a:pPr marL="1454150" lvl="8" indent="-571500">
              <a:buClr>
                <a:srgbClr val="336699"/>
              </a:buClr>
              <a:buSzPct val="100000"/>
              <a:buFont typeface="Wingdings" panose="05000000000000000000" pitchFamily="2" charset="2"/>
              <a:buChar char="Ø"/>
            </a:pPr>
            <a:r>
              <a:rPr lang="en-US" sz="4100" dirty="0">
                <a:solidFill>
                  <a:srgbClr val="336699"/>
                </a:solidFill>
              </a:rPr>
              <a:t>Unit Testing</a:t>
            </a:r>
          </a:p>
          <a:p>
            <a:pPr marL="1454150" lvl="5" indent="-571500">
              <a:buClr>
                <a:srgbClr val="336699"/>
              </a:buClr>
              <a:buSzPct val="100000"/>
              <a:buFont typeface="Wingdings" panose="05000000000000000000" pitchFamily="2" charset="2"/>
              <a:buChar char="Ø"/>
            </a:pPr>
            <a:r>
              <a:rPr lang="en-US" sz="4100" dirty="0">
                <a:solidFill>
                  <a:srgbClr val="336699"/>
                </a:solidFill>
              </a:rPr>
              <a:t>Rainy Day Test</a:t>
            </a:r>
          </a:p>
          <a:p>
            <a:pPr marL="1454150" lvl="5" indent="-571500">
              <a:buClr>
                <a:srgbClr val="336699"/>
              </a:buClr>
              <a:buSzPct val="100000"/>
              <a:buFont typeface="Wingdings" panose="05000000000000000000" pitchFamily="2" charset="2"/>
              <a:buChar char="Ø"/>
            </a:pPr>
            <a:r>
              <a:rPr lang="en-US" sz="4100" dirty="0">
                <a:solidFill>
                  <a:srgbClr val="336699"/>
                </a:solidFill>
              </a:rPr>
              <a:t>Sunny Day Test</a:t>
            </a:r>
          </a:p>
        </p:txBody>
      </p:sp>
      <p:sp>
        <p:nvSpPr>
          <p:cNvPr id="100" name="Shape 100"/>
          <p:cNvSpPr txBox="1"/>
          <p:nvPr/>
        </p:nvSpPr>
        <p:spPr>
          <a:xfrm>
            <a:off x="1618800" y="31172247"/>
            <a:ext cx="29785350" cy="8978983"/>
          </a:xfrm>
          <a:prstGeom prst="rect">
            <a:avLst/>
          </a:prstGeom>
          <a:gradFill>
            <a:gsLst>
              <a:gs pos="0">
                <a:srgbClr val="DFE9FB"/>
              </a:gs>
              <a:gs pos="100000">
                <a:srgbClr val="6E9BE7"/>
              </a:gs>
            </a:gsLst>
            <a:lin ang="5400012" scaled="0"/>
          </a:gradFill>
          <a:ln w="12700" cap="flat" cmpd="sng">
            <a:noFill/>
            <a:prstDash val="solid"/>
            <a:miter/>
            <a:headEnd type="none" w="med" len="med"/>
            <a:tailEnd type="none" w="med" len="me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dirty="0">
                <a:solidFill>
                  <a:srgbClr val="336699"/>
                </a:solidFill>
              </a:rPr>
              <a:t>Screenshots</a:t>
            </a:r>
          </a:p>
          <a:p>
            <a:pPr marL="0" marR="0" lvl="0" indent="0" algn="ctr" rtl="0">
              <a:lnSpc>
                <a:spcPct val="100000"/>
              </a:lnSpc>
              <a:spcBef>
                <a:spcPts val="0"/>
              </a:spcBef>
              <a:spcAft>
                <a:spcPts val="0"/>
              </a:spcAft>
              <a:buClr>
                <a:srgbClr val="336699"/>
              </a:buClr>
              <a:buFont typeface="Arial"/>
              <a:buNone/>
            </a:pPr>
            <a:endParaRPr sz="4100" dirty="0">
              <a:solidFill>
                <a:srgbClr val="336699"/>
              </a:solidFill>
            </a:endParaRPr>
          </a:p>
          <a:p>
            <a:pPr marL="0" marR="0" lvl="0" indent="0" algn="ctr" rtl="0">
              <a:lnSpc>
                <a:spcPct val="100000"/>
              </a:lnSpc>
              <a:spcBef>
                <a:spcPts val="0"/>
              </a:spcBef>
              <a:spcAft>
                <a:spcPts val="0"/>
              </a:spcAft>
              <a:buClr>
                <a:srgbClr val="336699"/>
              </a:buClr>
              <a:buFont typeface="Arial"/>
              <a:buNone/>
            </a:pPr>
            <a:endParaRPr sz="4100" dirty="0">
              <a:solidFill>
                <a:srgbClr val="336699"/>
              </a:solidFill>
            </a:endParaRPr>
          </a:p>
        </p:txBody>
      </p:sp>
      <p:sp>
        <p:nvSpPr>
          <p:cNvPr id="101" name="Shape 101"/>
          <p:cNvSpPr txBox="1"/>
          <p:nvPr/>
        </p:nvSpPr>
        <p:spPr>
          <a:xfrm>
            <a:off x="23186182" y="22594529"/>
            <a:ext cx="8305383" cy="7611812"/>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100" b="1" i="0" u="none" strike="noStrike" cap="none" dirty="0">
                <a:solidFill>
                  <a:srgbClr val="336699"/>
                </a:solidFill>
                <a:latin typeface="Arial"/>
                <a:ea typeface="Arial"/>
                <a:cs typeface="Arial"/>
                <a:sym typeface="Arial"/>
              </a:rPr>
              <a:t>Summary</a:t>
            </a:r>
          </a:p>
          <a:p>
            <a:pPr marL="0" marR="0" lvl="0" indent="0" algn="l" rtl="0">
              <a:lnSpc>
                <a:spcPct val="100000"/>
              </a:lnSpc>
              <a:spcBef>
                <a:spcPts val="0"/>
              </a:spcBef>
              <a:spcAft>
                <a:spcPts val="0"/>
              </a:spcAft>
              <a:buClr>
                <a:srgbClr val="336699"/>
              </a:buClr>
              <a:buSzPct val="25000"/>
              <a:buFont typeface="Arial"/>
              <a:buNone/>
            </a:pPr>
            <a:r>
              <a:rPr lang="en-US" sz="4000" b="1" dirty="0">
                <a:solidFill>
                  <a:srgbClr val="336699"/>
                </a:solidFill>
              </a:rPr>
              <a:t>SKOPE-AR</a:t>
            </a:r>
            <a:r>
              <a:rPr lang="en-US" sz="4000" dirty="0">
                <a:solidFill>
                  <a:srgbClr val="336699"/>
                </a:solidFill>
              </a:rPr>
              <a:t> provides a model with information of the </a:t>
            </a:r>
            <a:r>
              <a:rPr lang="en-US" sz="4000" b="1" dirty="0">
                <a:solidFill>
                  <a:srgbClr val="336699"/>
                </a:solidFill>
              </a:rPr>
              <a:t>SIPA</a:t>
            </a:r>
            <a:r>
              <a:rPr lang="en-US" sz="4000" dirty="0">
                <a:solidFill>
                  <a:srgbClr val="336699"/>
                </a:solidFill>
              </a:rPr>
              <a:t> building in order to help the Architecture Department teach core building science concepts. The application enhances learning by showing description and videos of specific design and construction aspects of the building. The latest version of </a:t>
            </a:r>
            <a:r>
              <a:rPr lang="en-US" sz="4000" b="1" dirty="0">
                <a:solidFill>
                  <a:srgbClr val="336699"/>
                </a:solidFill>
              </a:rPr>
              <a:t>SKOPE-AR</a:t>
            </a:r>
            <a:r>
              <a:rPr lang="en-US" sz="4000" dirty="0">
                <a:solidFill>
                  <a:srgbClr val="336699"/>
                </a:solidFill>
              </a:rPr>
              <a:t> is already available for both </a:t>
            </a:r>
            <a:r>
              <a:rPr lang="en-US" sz="4000" b="1" dirty="0">
                <a:solidFill>
                  <a:srgbClr val="336699"/>
                </a:solidFill>
              </a:rPr>
              <a:t>Android</a:t>
            </a:r>
            <a:r>
              <a:rPr lang="en-US" sz="4000" dirty="0">
                <a:solidFill>
                  <a:srgbClr val="336699"/>
                </a:solidFill>
              </a:rPr>
              <a:t> and </a:t>
            </a:r>
            <a:r>
              <a:rPr lang="en-US" sz="4000" b="1" dirty="0">
                <a:solidFill>
                  <a:srgbClr val="336699"/>
                </a:solidFill>
              </a:rPr>
              <a:t>iOS</a:t>
            </a:r>
            <a:r>
              <a:rPr lang="en-US" sz="4000" dirty="0">
                <a:solidFill>
                  <a:srgbClr val="336699"/>
                </a:solidFill>
              </a:rPr>
              <a:t> devices.</a:t>
            </a:r>
          </a:p>
          <a:p>
            <a:pPr marL="0" marR="0" lvl="0" indent="0" algn="ctr" rtl="0">
              <a:lnSpc>
                <a:spcPct val="100000"/>
              </a:lnSpc>
              <a:spcBef>
                <a:spcPts val="0"/>
              </a:spcBef>
              <a:spcAft>
                <a:spcPts val="0"/>
              </a:spcAft>
              <a:buClr>
                <a:srgbClr val="336699"/>
              </a:buClr>
              <a:buFont typeface="Arial"/>
              <a:buNone/>
            </a:pPr>
            <a:endParaRPr sz="4100" b="1" i="0" u="none" strike="noStrike" cap="none" dirty="0">
              <a:solidFill>
                <a:srgbClr val="336699"/>
              </a:solidFill>
              <a:latin typeface="Arial"/>
              <a:ea typeface="Arial"/>
              <a:cs typeface="Arial"/>
              <a:sym typeface="Arial"/>
            </a:endParaRPr>
          </a:p>
        </p:txBody>
      </p:sp>
      <p:sp>
        <p:nvSpPr>
          <p:cNvPr id="102" name="Shape 102"/>
          <p:cNvSpPr txBox="1"/>
          <p:nvPr/>
        </p:nvSpPr>
        <p:spPr>
          <a:xfrm>
            <a:off x="990600" y="609600"/>
            <a:ext cx="4724400" cy="4114800"/>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lIns="91425" tIns="45700" rIns="91425" bIns="45700" anchor="t" anchorCtr="0">
            <a:noAutofit/>
          </a:bodyPr>
          <a:lstStyle/>
          <a:p>
            <a:pPr marL="0" marR="0" lvl="0" indent="0" algn="ctr" rtl="0">
              <a:lnSpc>
                <a:spcPct val="100000"/>
              </a:lnSpc>
              <a:spcBef>
                <a:spcPts val="0"/>
              </a:spcBef>
              <a:spcAft>
                <a:spcPts val="0"/>
              </a:spcAft>
              <a:buClr>
                <a:srgbClr val="333399"/>
              </a:buClr>
              <a:buFont typeface="Arial"/>
              <a:buNone/>
            </a:pPr>
            <a:endParaRPr/>
          </a:p>
        </p:txBody>
      </p:sp>
      <p:sp>
        <p:nvSpPr>
          <p:cNvPr id="103" name="Shape 103"/>
          <p:cNvSpPr txBox="1"/>
          <p:nvPr/>
        </p:nvSpPr>
        <p:spPr>
          <a:xfrm>
            <a:off x="12702105" y="5719829"/>
            <a:ext cx="9895441" cy="6609904"/>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a:effectLst>
            <a:glow rad="228600">
              <a:schemeClr val="accent1">
                <a:satMod val="175000"/>
                <a:alpha val="40000"/>
              </a:schemeClr>
            </a:glow>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a:schemeClr val="lt1"/>
          </a:fontRef>
        </p:style>
        <p:txBody>
          <a:bodyPr lIns="98650" tIns="49325" rIns="98650" bIns="49325" anchor="t" anchorCtr="0">
            <a:noAutofit/>
          </a:bodyPr>
          <a:lstStyle/>
          <a:p>
            <a:pPr marL="0" marR="0" lvl="0" indent="0" algn="ctr" rtl="0">
              <a:lnSpc>
                <a:spcPct val="100000"/>
              </a:lnSpc>
              <a:spcBef>
                <a:spcPts val="0"/>
              </a:spcBef>
              <a:spcAft>
                <a:spcPts val="0"/>
              </a:spcAft>
              <a:buClr>
                <a:srgbClr val="336699"/>
              </a:buClr>
              <a:buSzPct val="25000"/>
              <a:buFont typeface="Arial"/>
              <a:buNone/>
            </a:pPr>
            <a:r>
              <a:rPr lang="en-US" sz="4400" b="1" dirty="0">
                <a:solidFill>
                  <a:srgbClr val="336699"/>
                </a:solidFill>
              </a:rPr>
              <a:t>Solution</a:t>
            </a:r>
            <a:endParaRPr sz="1600" dirty="0"/>
          </a:p>
          <a:p>
            <a:pPr marL="571500" lvl="0" indent="-571500">
              <a:buClr>
                <a:srgbClr val="336699"/>
              </a:buClr>
              <a:buFont typeface="Wingdings" panose="05000000000000000000" pitchFamily="2" charset="2"/>
              <a:buChar char="Ø"/>
            </a:pPr>
            <a:r>
              <a:rPr lang="en-US" sz="4100" dirty="0">
                <a:solidFill>
                  <a:srgbClr val="336699"/>
                </a:solidFill>
                <a:ea typeface="Arial"/>
                <a:cs typeface="Arial"/>
              </a:rPr>
              <a:t>A state machine was implemented to handle the panel description and user input</a:t>
            </a:r>
          </a:p>
          <a:p>
            <a:pPr marL="571500" lvl="0" indent="-571500">
              <a:buClr>
                <a:srgbClr val="336699"/>
              </a:buClr>
              <a:buFont typeface="Wingdings" panose="05000000000000000000" pitchFamily="2" charset="2"/>
              <a:buChar char="Ø"/>
            </a:pPr>
            <a:r>
              <a:rPr lang="en-US" sz="4100" dirty="0">
                <a:solidFill>
                  <a:srgbClr val="336699"/>
                </a:solidFill>
                <a:ea typeface="Arial"/>
                <a:cs typeface="Arial"/>
              </a:rPr>
              <a:t>The information of the description panels are stored in a text file we created</a:t>
            </a:r>
          </a:p>
          <a:p>
            <a:pPr marL="571500" lvl="0" indent="-571500">
              <a:buClr>
                <a:srgbClr val="336699"/>
              </a:buClr>
              <a:buFont typeface="Wingdings" panose="05000000000000000000" pitchFamily="2" charset="2"/>
              <a:buChar char="Ø"/>
            </a:pPr>
            <a:r>
              <a:rPr lang="en-US" sz="4100" dirty="0">
                <a:solidFill>
                  <a:srgbClr val="336699"/>
                </a:solidFill>
                <a:ea typeface="Arial"/>
                <a:cs typeface="Arial"/>
              </a:rPr>
              <a:t>After implementation and testing, a build was generated in Unity and uploaded to the </a:t>
            </a:r>
            <a:r>
              <a:rPr lang="en-US" sz="4100" b="1" dirty="0">
                <a:solidFill>
                  <a:srgbClr val="336699"/>
                </a:solidFill>
                <a:ea typeface="Arial"/>
                <a:cs typeface="Arial"/>
              </a:rPr>
              <a:t>Google</a:t>
            </a:r>
            <a:r>
              <a:rPr lang="en-US" sz="4100" dirty="0">
                <a:solidFill>
                  <a:srgbClr val="336699"/>
                </a:solidFill>
                <a:ea typeface="Arial"/>
                <a:cs typeface="Arial"/>
              </a:rPr>
              <a:t> Play Store</a:t>
            </a:r>
          </a:p>
          <a:p>
            <a:pPr lvl="0">
              <a:buClr>
                <a:srgbClr val="336699"/>
              </a:buClr>
            </a:pPr>
            <a:endParaRPr sz="4100" b="0" i="0" u="none" strike="noStrike" cap="none" dirty="0">
              <a:solidFill>
                <a:srgbClr val="336699"/>
              </a:solidFill>
              <a:latin typeface="Arial"/>
              <a:ea typeface="Arial"/>
              <a:cs typeface="Arial"/>
              <a:sym typeface="Arial"/>
            </a:endParaRPr>
          </a:p>
        </p:txBody>
      </p:sp>
      <p:sp>
        <p:nvSpPr>
          <p:cNvPr id="104" name="Shape 104"/>
          <p:cNvSpPr txBox="1"/>
          <p:nvPr/>
        </p:nvSpPr>
        <p:spPr>
          <a:xfrm>
            <a:off x="6343000" y="41615475"/>
            <a:ext cx="25737000" cy="1356600"/>
          </a:xfrm>
          <a:prstGeom prst="rect">
            <a:avLst/>
          </a:prstGeom>
          <a:noFill/>
          <a:ln w="63500" cap="flat" cmpd="sng">
            <a:solidFill>
              <a:srgbClr val="0033CC"/>
            </a:solidFill>
            <a:prstDash val="solid"/>
            <a:miter/>
            <a:headEnd type="none" w="med" len="med"/>
            <a:tailEnd type="none" w="med" len="med"/>
          </a:ln>
        </p:spPr>
        <p:txBody>
          <a:bodyPr lIns="91425" tIns="91425" rIns="91425" bIns="91425" anchor="t" anchorCtr="0">
            <a:noAutofit/>
          </a:bodyPr>
          <a:lstStyle/>
          <a:p>
            <a:pPr marL="0" lvl="0" indent="0" algn="l" rtl="0">
              <a:spcBef>
                <a:spcPts val="0"/>
              </a:spcBef>
              <a:buClr>
                <a:schemeClr val="dk1"/>
              </a:buClr>
              <a:buSzPct val="25000"/>
              <a:buFont typeface="Arial"/>
              <a:buNone/>
            </a:pPr>
            <a:r>
              <a:rPr lang="en-US" sz="3000" dirty="0">
                <a:solidFill>
                  <a:schemeClr val="dk1"/>
                </a:solidFill>
              </a:rPr>
              <a:t>The material presented in this poster is based upon the work supported by Jeffrey Perez I am thankful to the help that I received from my group members, Luis Perera, my mentor, instructors, Shahin Vassigh, and the amazing SKOPE team: Albert Elias, Hadi Alhaffar, and Gio Gallardo.</a:t>
            </a:r>
          </a:p>
        </p:txBody>
      </p:sp>
      <p:pic>
        <p:nvPicPr>
          <p:cNvPr id="105" name="Shape 105" descr="skope2.PNG"/>
          <p:cNvPicPr preferRelativeResize="0"/>
          <p:nvPr/>
        </p:nvPicPr>
        <p:blipFill rotWithShape="1">
          <a:blip r:embed="rId3">
            <a:alphaModFix/>
          </a:blip>
          <a:srcRect t="5523" b="5532"/>
          <a:stretch/>
        </p:blipFill>
        <p:spPr>
          <a:xfrm>
            <a:off x="990600" y="535661"/>
            <a:ext cx="7933799" cy="1878204"/>
          </a:xfrm>
          <a:prstGeom prst="rect">
            <a:avLst/>
          </a:prstGeom>
          <a:noFill/>
          <a:ln>
            <a:noFill/>
          </a:ln>
        </p:spPr>
      </p:pic>
      <p:pic>
        <p:nvPicPr>
          <p:cNvPr id="106" name="Shape 106"/>
          <p:cNvPicPr preferRelativeResize="0"/>
          <p:nvPr/>
        </p:nvPicPr>
        <p:blipFill>
          <a:blip r:embed="rId4">
            <a:alphaModFix/>
          </a:blip>
          <a:stretch>
            <a:fillRect/>
          </a:stretch>
        </p:blipFill>
        <p:spPr>
          <a:xfrm>
            <a:off x="24909774" y="536085"/>
            <a:ext cx="7741924" cy="3948375"/>
          </a:xfrm>
          <a:prstGeom prst="rect">
            <a:avLst/>
          </a:prstGeom>
          <a:noFill/>
          <a:ln>
            <a:noFill/>
          </a:ln>
        </p:spPr>
      </p:pic>
      <p:pic>
        <p:nvPicPr>
          <p:cNvPr id="107" name="Shape 107"/>
          <p:cNvPicPr preferRelativeResize="0"/>
          <p:nvPr/>
        </p:nvPicPr>
        <p:blipFill>
          <a:blip r:embed="rId5">
            <a:alphaModFix/>
          </a:blip>
          <a:stretch>
            <a:fillRect/>
          </a:stretch>
        </p:blipFill>
        <p:spPr>
          <a:xfrm>
            <a:off x="2018061" y="34082506"/>
            <a:ext cx="7057132" cy="3198052"/>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108" name="Shape 108"/>
          <p:cNvPicPr preferRelativeResize="0"/>
          <p:nvPr/>
        </p:nvPicPr>
        <p:blipFill>
          <a:blip r:embed="rId6">
            <a:alphaModFix/>
          </a:blip>
          <a:stretch>
            <a:fillRect/>
          </a:stretch>
        </p:blipFill>
        <p:spPr>
          <a:xfrm>
            <a:off x="9564839" y="33792228"/>
            <a:ext cx="6628811" cy="3618307"/>
          </a:xfrm>
          <a:prstGeom prst="roundRect">
            <a:avLst>
              <a:gd name="adj" fmla="val 16667"/>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109" name="Shape 109"/>
          <p:cNvPicPr preferRelativeResize="0"/>
          <p:nvPr/>
        </p:nvPicPr>
        <p:blipFill>
          <a:blip r:embed="rId7">
            <a:alphaModFix/>
          </a:blip>
          <a:stretch>
            <a:fillRect/>
          </a:stretch>
        </p:blipFill>
        <p:spPr>
          <a:xfrm>
            <a:off x="23987978" y="31400253"/>
            <a:ext cx="6534255" cy="3661088"/>
          </a:xfrm>
          <a:prstGeom prst="roundRect">
            <a:avLst>
              <a:gd name="adj" fmla="val 16667"/>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110" name="Shape 110"/>
          <p:cNvPicPr preferRelativeResize="0"/>
          <p:nvPr/>
        </p:nvPicPr>
        <p:blipFill>
          <a:blip r:embed="rId8">
            <a:alphaModFix/>
          </a:blip>
          <a:stretch>
            <a:fillRect/>
          </a:stretch>
        </p:blipFill>
        <p:spPr>
          <a:xfrm>
            <a:off x="2043236" y="13799756"/>
            <a:ext cx="9662099" cy="8327201"/>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111" name="Shape 111"/>
          <p:cNvPicPr preferRelativeResize="0"/>
          <p:nvPr/>
        </p:nvPicPr>
        <p:blipFill>
          <a:blip r:embed="rId9">
            <a:alphaModFix/>
          </a:blip>
          <a:stretch>
            <a:fillRect/>
          </a:stretch>
        </p:blipFill>
        <p:spPr>
          <a:xfrm>
            <a:off x="15891955" y="19207600"/>
            <a:ext cx="3791954" cy="5017501"/>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112" name="Shape 112"/>
          <p:cNvPicPr preferRelativeResize="0"/>
          <p:nvPr/>
        </p:nvPicPr>
        <p:blipFill>
          <a:blip r:embed="rId10">
            <a:alphaModFix/>
          </a:blip>
          <a:stretch>
            <a:fillRect/>
          </a:stretch>
        </p:blipFill>
        <p:spPr>
          <a:xfrm>
            <a:off x="24602962" y="15534254"/>
            <a:ext cx="5095830" cy="211789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3" name="Shape 113"/>
          <p:cNvPicPr preferRelativeResize="0"/>
          <p:nvPr/>
        </p:nvPicPr>
        <p:blipFill>
          <a:blip r:embed="rId11">
            <a:alphaModFix/>
          </a:blip>
          <a:stretch>
            <a:fillRect/>
          </a:stretch>
        </p:blipFill>
        <p:spPr>
          <a:xfrm>
            <a:off x="24602962" y="19231991"/>
            <a:ext cx="5095829" cy="263563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114" name="Shape 114"/>
          <p:cNvPicPr preferRelativeResize="0"/>
          <p:nvPr/>
        </p:nvPicPr>
        <p:blipFill>
          <a:blip r:embed="rId12">
            <a:alphaModFix/>
          </a:blip>
          <a:stretch>
            <a:fillRect/>
          </a:stretch>
        </p:blipFill>
        <p:spPr>
          <a:xfrm>
            <a:off x="16531586" y="33790800"/>
            <a:ext cx="6628811" cy="3619735"/>
          </a:xfrm>
          <a:prstGeom prst="roundRect">
            <a:avLst>
              <a:gd name="adj" fmla="val 16667"/>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115" name="Shape 115"/>
          <p:cNvPicPr preferRelativeResize="0"/>
          <p:nvPr/>
        </p:nvPicPr>
        <p:blipFill>
          <a:blip r:embed="rId13">
            <a:alphaModFix/>
          </a:blip>
          <a:stretch>
            <a:fillRect/>
          </a:stretch>
        </p:blipFill>
        <p:spPr>
          <a:xfrm>
            <a:off x="24090131" y="36127176"/>
            <a:ext cx="6432103" cy="3751160"/>
          </a:xfrm>
          <a:prstGeom prst="roundRect">
            <a:avLst>
              <a:gd name="adj" fmla="val 16667"/>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3" name="Picture 2"/>
          <p:cNvPicPr>
            <a:picLocks noChangeAspect="1"/>
          </p:cNvPicPr>
          <p:nvPr/>
        </p:nvPicPr>
        <p:blipFill>
          <a:blip r:embed="rId14"/>
          <a:stretch>
            <a:fillRect/>
          </a:stretch>
        </p:blipFill>
        <p:spPr>
          <a:xfrm>
            <a:off x="20502283" y="26276925"/>
            <a:ext cx="1714500" cy="1714500"/>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4" name="Picture 3"/>
          <p:cNvPicPr>
            <a:picLocks noChangeAspect="1"/>
          </p:cNvPicPr>
          <p:nvPr/>
        </p:nvPicPr>
        <p:blipFill>
          <a:blip r:embed="rId15"/>
          <a:stretch>
            <a:fillRect/>
          </a:stretch>
        </p:blipFill>
        <p:spPr>
          <a:xfrm>
            <a:off x="18662373" y="27744588"/>
            <a:ext cx="2271947" cy="2271947"/>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pic>
        <p:nvPicPr>
          <p:cNvPr id="148" name="Picture 147"/>
          <p:cNvPicPr>
            <a:picLocks noChangeAspect="1"/>
          </p:cNvPicPr>
          <p:nvPr/>
        </p:nvPicPr>
        <p:blipFill>
          <a:blip r:embed="rId16"/>
          <a:stretch>
            <a:fillRect/>
          </a:stretch>
        </p:blipFill>
        <p:spPr>
          <a:xfrm>
            <a:off x="29698791" y="5979640"/>
            <a:ext cx="1560579" cy="156057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62" name="Arrow: Curved Up 161"/>
          <p:cNvSpPr/>
          <p:nvPr/>
        </p:nvSpPr>
        <p:spPr>
          <a:xfrm>
            <a:off x="5715000" y="37607006"/>
            <a:ext cx="5623039" cy="1038763"/>
          </a:xfrm>
          <a:prstGeom prst="curvedUpArrow">
            <a:avLst>
              <a:gd name="adj1" fmla="val 25000"/>
              <a:gd name="adj2" fmla="val 50000"/>
              <a:gd name="adj3" fmla="val 27840"/>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solidFill>
                <a:schemeClr val="tx1"/>
              </a:solidFill>
            </a:endParaRPr>
          </a:p>
        </p:txBody>
      </p:sp>
      <p:sp>
        <p:nvSpPr>
          <p:cNvPr id="164" name="Arrow: Curved Up 163"/>
          <p:cNvSpPr/>
          <p:nvPr/>
        </p:nvSpPr>
        <p:spPr>
          <a:xfrm>
            <a:off x="14080821" y="37607005"/>
            <a:ext cx="4581552" cy="1038763"/>
          </a:xfrm>
          <a:prstGeom prst="curvedUpArrow">
            <a:avLst>
              <a:gd name="adj1" fmla="val 25000"/>
              <a:gd name="adj2" fmla="val 50000"/>
              <a:gd name="adj3" fmla="val 27840"/>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solidFill>
                <a:schemeClr val="tx1"/>
              </a:solidFill>
            </a:endParaRPr>
          </a:p>
        </p:txBody>
      </p:sp>
      <p:sp>
        <p:nvSpPr>
          <p:cNvPr id="165" name="Arrow: Left-Right-Up 164"/>
          <p:cNvSpPr/>
          <p:nvPr/>
        </p:nvSpPr>
        <p:spPr>
          <a:xfrm rot="16200000">
            <a:off x="23558321" y="34775723"/>
            <a:ext cx="1065835" cy="1637070"/>
          </a:xfrm>
          <a:prstGeom prst="leftRightUp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Tree>
  </p:cSld>
  <p:clrMapOvr>
    <a:masterClrMapping/>
  </p:clrMapOvr>
  <p:transition spd="slow">
    <p:fade/>
  </p:transition>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592</TotalTime>
  <Words>390</Words>
  <Application>Microsoft Office PowerPoint</Application>
  <PresentationFormat>Custom</PresentationFormat>
  <Paragraphs>54</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Times New Roman</vt:lpstr>
      <vt:lpstr>Wingdings</vt:lpstr>
      <vt:lpstr>Diseño predeterminado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jeffrey perez</cp:lastModifiedBy>
  <cp:revision>50</cp:revision>
  <dcterms:modified xsi:type="dcterms:W3CDTF">2017-04-21T17:18:34Z</dcterms:modified>
</cp:coreProperties>
</file>